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4"/>
    <p:sldMasterId id="2147483910" r:id="rId5"/>
    <p:sldMasterId id="2147483941" r:id="rId6"/>
    <p:sldMasterId id="2147483949" r:id="rId7"/>
  </p:sldMasterIdLst>
  <p:notesMasterIdLst>
    <p:notesMasterId r:id="rId34"/>
  </p:notesMasterIdLst>
  <p:handoutMasterIdLst>
    <p:handoutMasterId r:id="rId35"/>
  </p:handoutMasterIdLst>
  <p:sldIdLst>
    <p:sldId id="317" r:id="rId8"/>
    <p:sldId id="542" r:id="rId9"/>
    <p:sldId id="496" r:id="rId10"/>
    <p:sldId id="560" r:id="rId11"/>
    <p:sldId id="520" r:id="rId12"/>
    <p:sldId id="257" r:id="rId13"/>
    <p:sldId id="268" r:id="rId14"/>
    <p:sldId id="288" r:id="rId15"/>
    <p:sldId id="269" r:id="rId16"/>
    <p:sldId id="271" r:id="rId17"/>
    <p:sldId id="292" r:id="rId18"/>
    <p:sldId id="286" r:id="rId19"/>
    <p:sldId id="265" r:id="rId20"/>
    <p:sldId id="293" r:id="rId21"/>
    <p:sldId id="294" r:id="rId22"/>
    <p:sldId id="295" r:id="rId23"/>
    <p:sldId id="296" r:id="rId24"/>
    <p:sldId id="297" r:id="rId25"/>
    <p:sldId id="298" r:id="rId26"/>
    <p:sldId id="299" r:id="rId27"/>
    <p:sldId id="300" r:id="rId28"/>
    <p:sldId id="301" r:id="rId29"/>
    <p:sldId id="559" r:id="rId30"/>
    <p:sldId id="318" r:id="rId31"/>
    <p:sldId id="518" r:id="rId32"/>
    <p:sldId id="363" r:id="rId33"/>
  </p:sldIdLst>
  <p:sldSz cx="9144000" cy="5143500" type="screen16x9"/>
  <p:notesSz cx="7102475" cy="9037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756">
          <p15:clr>
            <a:srgbClr val="A4A3A4"/>
          </p15:clr>
        </p15:guide>
        <p15:guide id="4" pos="528">
          <p15:clr>
            <a:srgbClr val="A4A3A4"/>
          </p15:clr>
        </p15:guide>
        <p15:guide id="5" pos="297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raw, Melissa M.  DPI" initials="SD" lastIdx="10" clrIdx="6">
    <p:extLst>
      <p:ext uri="{19B8F6BF-5375-455C-9EA6-DF929625EA0E}">
        <p15:presenceInfo xmlns:p15="http://schemas.microsoft.com/office/powerpoint/2012/main" userId="S::melissa.straw@dpi.wi.gov::44c65511-1133-4969-bede-fd3bbc35f0ef" providerId="AD"/>
      </p:ext>
    </p:extLst>
  </p:cmAuthor>
  <p:cmAuthor id="1" name="Corey Chatis" initials="CC" lastIdx="6" clrIdx="0"/>
  <p:cmAuthor id="8" name="Johanson, Yvette A.   DPI" initials="JD" lastIdx="4" clrIdx="7">
    <p:extLst>
      <p:ext uri="{19B8F6BF-5375-455C-9EA6-DF929625EA0E}">
        <p15:presenceInfo xmlns:p15="http://schemas.microsoft.com/office/powerpoint/2012/main" userId="S::yvette.johanson@dpi.wi.gov::98bec2de-5b65-48f3-839c-8b4c4b87d338" providerId="AD"/>
      </p:ext>
    </p:extLst>
  </p:cmAuthor>
  <p:cmAuthor id="2" name="Kathleen Gosa" initials="KG" lastIdx="0" clrIdx="1"/>
  <p:cmAuthor id="3" name="Laura Thompson" initials="" lastIdx="1" clrIdx="2"/>
  <p:cmAuthor id="4" name="Kathi Gillaspy" initials="KG" lastIdx="3" clrIdx="3">
    <p:extLst>
      <p:ext uri="{19B8F6BF-5375-455C-9EA6-DF929625EA0E}">
        <p15:presenceInfo xmlns:p15="http://schemas.microsoft.com/office/powerpoint/2012/main" userId="8e806ebbdd865c4a" providerId="Windows Live"/>
      </p:ext>
    </p:extLst>
  </p:cmAuthor>
  <p:cmAuthor id="5" name="Meg Edwards" initials="ME" lastIdx="3" clrIdx="4">
    <p:extLst>
      <p:ext uri="{19B8F6BF-5375-455C-9EA6-DF929625EA0E}">
        <p15:presenceInfo xmlns:p15="http://schemas.microsoft.com/office/powerpoint/2012/main" userId="77a7b448a68fb7e9" providerId="Windows Live"/>
      </p:ext>
    </p:extLst>
  </p:cmAuthor>
  <p:cmAuthor id="6" name="Laura Thompson" initials="LT" lastIdx="1" clrIdx="5">
    <p:extLst>
      <p:ext uri="{19B8F6BF-5375-455C-9EA6-DF929625EA0E}">
        <p15:presenceInfo xmlns:p15="http://schemas.microsoft.com/office/powerpoint/2012/main" userId="Laura Thomp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5DDF"/>
    <a:srgbClr val="FEBD4A"/>
    <a:srgbClr val="0053B5"/>
    <a:srgbClr val="0192FF"/>
    <a:srgbClr val="576F7F"/>
    <a:srgbClr val="971B2F"/>
    <a:srgbClr val="D2D5E6"/>
    <a:srgbClr val="2F525B"/>
    <a:srgbClr val="1A2D32"/>
    <a:srgbClr val="253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4" autoAdjust="0"/>
    <p:restoredTop sz="87459" autoAdjust="0"/>
  </p:normalViewPr>
  <p:slideViewPr>
    <p:cSldViewPr>
      <p:cViewPr varScale="1">
        <p:scale>
          <a:sx n="133" d="100"/>
          <a:sy n="133" d="100"/>
        </p:scale>
        <p:origin x="816" y="120"/>
      </p:cViewPr>
      <p:guideLst>
        <p:guide orient="horz" pos="2160"/>
        <p:guide pos="2880"/>
        <p:guide orient="horz" pos="756"/>
        <p:guide pos="528"/>
        <p:guide pos="2976"/>
      </p:guideLst>
    </p:cSldViewPr>
  </p:slideViewPr>
  <p:outlineViewPr>
    <p:cViewPr>
      <p:scale>
        <a:sx n="33" d="100"/>
        <a:sy n="33" d="100"/>
      </p:scale>
      <p:origin x="0" y="-333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0A4D98-C2C1-4C10-9832-872428FD18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B7488C-8199-4FAF-95A5-C6CCBB8FC2F1}">
      <dgm:prSet phldrT="[Text]" custT="1"/>
      <dgm:spPr>
        <a:solidFill>
          <a:schemeClr val="accent1">
            <a:lumMod val="75000"/>
          </a:schemeClr>
        </a:solidFill>
      </dgm:spPr>
      <dgm:t>
        <a:bodyPr/>
        <a:lstStyle/>
        <a:p>
          <a:r>
            <a:rPr lang="en-US" sz="1400" b="1" i="0" baseline="0" dirty="0"/>
            <a:t>Wisconsin Districts and Schools</a:t>
          </a:r>
        </a:p>
      </dgm:t>
    </dgm:pt>
    <dgm:pt modelId="{1A1407EC-7F48-4542-B2E3-E7C260756EFE}" type="parTrans" cxnId="{CA6D34D6-F7F8-4114-9454-BE262E3F60B5}">
      <dgm:prSet/>
      <dgm:spPr/>
      <dgm:t>
        <a:bodyPr/>
        <a:lstStyle/>
        <a:p>
          <a:endParaRPr lang="en-US"/>
        </a:p>
      </dgm:t>
    </dgm:pt>
    <dgm:pt modelId="{114225CF-067D-452F-BB63-95E38AD4C485}" type="sibTrans" cxnId="{CA6D34D6-F7F8-4114-9454-BE262E3F60B5}">
      <dgm:prSet/>
      <dgm:spPr/>
      <dgm:t>
        <a:bodyPr/>
        <a:lstStyle/>
        <a:p>
          <a:endParaRPr lang="en-US"/>
        </a:p>
      </dgm:t>
    </dgm:pt>
    <dgm:pt modelId="{3E202CD8-E460-4256-B7C7-2E2FDEC92BE8}">
      <dgm:prSet phldrT="[Text]" custT="1"/>
      <dgm:spPr/>
      <dgm:t>
        <a:bodyPr/>
        <a:lstStyle/>
        <a:p>
          <a:r>
            <a:rPr lang="en-US" sz="1100" baseline="0"/>
            <a:t>Student Information System (SIS)</a:t>
          </a:r>
        </a:p>
      </dgm:t>
    </dgm:pt>
    <dgm:pt modelId="{17C53BEE-1DA5-4B3F-9551-E3BB1B43C826}" type="parTrans" cxnId="{73E57E7B-FE89-4CC2-9D68-EA4F374AEE44}">
      <dgm:prSet/>
      <dgm:spPr/>
      <dgm:t>
        <a:bodyPr/>
        <a:lstStyle/>
        <a:p>
          <a:endParaRPr lang="en-US"/>
        </a:p>
      </dgm:t>
    </dgm:pt>
    <dgm:pt modelId="{FBBCBD9B-E3C9-4F9F-864D-20712C22FB96}" type="sibTrans" cxnId="{73E57E7B-FE89-4CC2-9D68-EA4F374AEE44}">
      <dgm:prSet/>
      <dgm:spPr/>
      <dgm:t>
        <a:bodyPr/>
        <a:lstStyle/>
        <a:p>
          <a:endParaRPr lang="en-US"/>
        </a:p>
      </dgm:t>
    </dgm:pt>
    <dgm:pt modelId="{0B396B70-2C7F-4D01-9B54-BC7228B0D1F5}">
      <dgm:prSet phldrT="[Text]" custT="1"/>
      <dgm:spPr/>
      <dgm:t>
        <a:bodyPr/>
        <a:lstStyle/>
        <a:p>
          <a:r>
            <a:rPr lang="en-US" sz="1100" baseline="0"/>
            <a:t>Behavior &amp; Discipline Systems</a:t>
          </a:r>
        </a:p>
      </dgm:t>
    </dgm:pt>
    <dgm:pt modelId="{A38C9A6C-FAA2-42E7-AB32-2D403057E491}" type="parTrans" cxnId="{80749DD1-1BA7-473B-BFDC-A38FC9C05897}">
      <dgm:prSet/>
      <dgm:spPr/>
      <dgm:t>
        <a:bodyPr/>
        <a:lstStyle/>
        <a:p>
          <a:endParaRPr lang="en-US"/>
        </a:p>
      </dgm:t>
    </dgm:pt>
    <dgm:pt modelId="{18777CAD-70A3-4985-8671-8468F552317B}" type="sibTrans" cxnId="{80749DD1-1BA7-473B-BFDC-A38FC9C05897}">
      <dgm:prSet/>
      <dgm:spPr/>
      <dgm:t>
        <a:bodyPr/>
        <a:lstStyle/>
        <a:p>
          <a:endParaRPr lang="en-US"/>
        </a:p>
      </dgm:t>
    </dgm:pt>
    <dgm:pt modelId="{88D68290-8AAD-41D0-A707-22A39EBF272D}">
      <dgm:prSet phldrT="[Text]" custT="1"/>
      <dgm:spPr/>
      <dgm:t>
        <a:bodyPr/>
        <a:lstStyle/>
        <a:p>
          <a:r>
            <a:rPr lang="en-US" sz="1100" baseline="0"/>
            <a:t>College &amp; Career Readiness Software</a:t>
          </a:r>
        </a:p>
      </dgm:t>
    </dgm:pt>
    <dgm:pt modelId="{4947B319-75BA-4CD4-B3D6-3E1B9E3722F8}" type="parTrans" cxnId="{8299A280-03C7-4780-A841-404833B4E3C9}">
      <dgm:prSet/>
      <dgm:spPr/>
      <dgm:t>
        <a:bodyPr/>
        <a:lstStyle/>
        <a:p>
          <a:endParaRPr lang="en-US"/>
        </a:p>
      </dgm:t>
    </dgm:pt>
    <dgm:pt modelId="{8211B0BB-AC11-4590-9842-B2F2FDF21083}" type="sibTrans" cxnId="{8299A280-03C7-4780-A841-404833B4E3C9}">
      <dgm:prSet/>
      <dgm:spPr/>
      <dgm:t>
        <a:bodyPr/>
        <a:lstStyle/>
        <a:p>
          <a:endParaRPr lang="en-US"/>
        </a:p>
      </dgm:t>
    </dgm:pt>
    <dgm:pt modelId="{3D3E0DBE-4E15-4D1C-9B3F-73A0BC578937}">
      <dgm:prSet phldrT="[Text]" custT="1"/>
      <dgm:spPr/>
      <dgm:t>
        <a:bodyPr/>
        <a:lstStyle/>
        <a:p>
          <a:r>
            <a:rPr lang="en-US" sz="1100" baseline="0"/>
            <a:t>School Finance Management System</a:t>
          </a:r>
        </a:p>
      </dgm:t>
    </dgm:pt>
    <dgm:pt modelId="{EA514D1A-8F92-434C-9D70-58157D1D9AA2}" type="parTrans" cxnId="{35517A19-3FEF-43C0-A14C-56CF4CA2BCF7}">
      <dgm:prSet/>
      <dgm:spPr/>
      <dgm:t>
        <a:bodyPr/>
        <a:lstStyle/>
        <a:p>
          <a:endParaRPr lang="en-US"/>
        </a:p>
      </dgm:t>
    </dgm:pt>
    <dgm:pt modelId="{FD7C7F6E-973D-4357-AF7E-9F808A84F27E}" type="sibTrans" cxnId="{35517A19-3FEF-43C0-A14C-56CF4CA2BCF7}">
      <dgm:prSet/>
      <dgm:spPr/>
      <dgm:t>
        <a:bodyPr/>
        <a:lstStyle/>
        <a:p>
          <a:endParaRPr lang="en-US"/>
        </a:p>
      </dgm:t>
    </dgm:pt>
    <dgm:pt modelId="{19B58E8C-84EF-4209-A68C-7D38B2E23C7D}">
      <dgm:prSet phldrT="[Text]" custT="1"/>
      <dgm:spPr/>
      <dgm:t>
        <a:bodyPr/>
        <a:lstStyle/>
        <a:p>
          <a:r>
            <a:rPr lang="en-US" sz="1100" baseline="0"/>
            <a:t>Special Education Information System</a:t>
          </a:r>
        </a:p>
      </dgm:t>
    </dgm:pt>
    <dgm:pt modelId="{853A021E-8B7A-4226-BC3B-3056D4E199D1}" type="parTrans" cxnId="{5C1EA4CD-6B77-4A6E-ABE6-F43598F1063E}">
      <dgm:prSet/>
      <dgm:spPr/>
      <dgm:t>
        <a:bodyPr/>
        <a:lstStyle/>
        <a:p>
          <a:endParaRPr lang="en-US"/>
        </a:p>
      </dgm:t>
    </dgm:pt>
    <dgm:pt modelId="{F2FCEDAF-5DC1-4309-B1B4-006FE5E4AA6E}" type="sibTrans" cxnId="{5C1EA4CD-6B77-4A6E-ABE6-F43598F1063E}">
      <dgm:prSet/>
      <dgm:spPr/>
      <dgm:t>
        <a:bodyPr/>
        <a:lstStyle/>
        <a:p>
          <a:endParaRPr lang="en-US"/>
        </a:p>
      </dgm:t>
    </dgm:pt>
    <dgm:pt modelId="{65F88687-EC47-4C23-8AD5-770BA279B2D9}">
      <dgm:prSet phldrT="[Text]" custT="1"/>
      <dgm:spPr/>
      <dgm:t>
        <a:bodyPr/>
        <a:lstStyle/>
        <a:p>
          <a:r>
            <a:rPr lang="en-US" sz="1100" baseline="0"/>
            <a:t>Student Assessment</a:t>
          </a:r>
        </a:p>
      </dgm:t>
    </dgm:pt>
    <dgm:pt modelId="{EFFE5E40-3014-4400-B002-EFE03B6771E1}" type="parTrans" cxnId="{37235EDE-240C-4B18-873B-01EC0BAEA2AD}">
      <dgm:prSet/>
      <dgm:spPr/>
      <dgm:t>
        <a:bodyPr/>
        <a:lstStyle/>
        <a:p>
          <a:endParaRPr lang="en-US"/>
        </a:p>
      </dgm:t>
    </dgm:pt>
    <dgm:pt modelId="{ACA3CBE9-0AEC-45AA-9399-39ECEDAFA19E}" type="sibTrans" cxnId="{37235EDE-240C-4B18-873B-01EC0BAEA2AD}">
      <dgm:prSet/>
      <dgm:spPr/>
      <dgm:t>
        <a:bodyPr/>
        <a:lstStyle/>
        <a:p>
          <a:endParaRPr lang="en-US"/>
        </a:p>
      </dgm:t>
    </dgm:pt>
    <dgm:pt modelId="{723BBF37-F04A-4F1D-89B5-22581BB9427C}">
      <dgm:prSet phldrT="[Text]" custT="1"/>
      <dgm:spPr/>
      <dgm:t>
        <a:bodyPr/>
        <a:lstStyle/>
        <a:p>
          <a:r>
            <a:rPr lang="en-US" sz="1100" baseline="0"/>
            <a:t>Student Immunization</a:t>
          </a:r>
        </a:p>
      </dgm:t>
    </dgm:pt>
    <dgm:pt modelId="{34628D3B-B5F6-4F1F-8BEB-36A77AAF3195}" type="parTrans" cxnId="{108346C9-2EFA-44A4-89B2-E6B7EFB711E4}">
      <dgm:prSet/>
      <dgm:spPr/>
      <dgm:t>
        <a:bodyPr/>
        <a:lstStyle/>
        <a:p>
          <a:endParaRPr lang="en-US"/>
        </a:p>
      </dgm:t>
    </dgm:pt>
    <dgm:pt modelId="{9A047BD6-BFDB-4C2B-8173-A15898C6CD0D}" type="sibTrans" cxnId="{108346C9-2EFA-44A4-89B2-E6B7EFB711E4}">
      <dgm:prSet/>
      <dgm:spPr/>
      <dgm:t>
        <a:bodyPr/>
        <a:lstStyle/>
        <a:p>
          <a:endParaRPr lang="en-US"/>
        </a:p>
      </dgm:t>
    </dgm:pt>
    <dgm:pt modelId="{9DDF5422-4B19-42B4-813B-314DB565A2B9}" type="pres">
      <dgm:prSet presAssocID="{920A4D98-C2C1-4C10-9832-872428FD1878}" presName="linear" presStyleCnt="0">
        <dgm:presLayoutVars>
          <dgm:animLvl val="lvl"/>
          <dgm:resizeHandles val="exact"/>
        </dgm:presLayoutVars>
      </dgm:prSet>
      <dgm:spPr/>
    </dgm:pt>
    <dgm:pt modelId="{9A028843-1834-4680-A09D-9BE8B9630FD1}" type="pres">
      <dgm:prSet presAssocID="{AEB7488C-8199-4FAF-95A5-C6CCBB8FC2F1}" presName="parentText" presStyleLbl="node1" presStyleIdx="0" presStyleCnt="1" custScaleX="100000" custScaleY="88329" custLinFactNeighborX="66" custLinFactNeighborY="-26678">
        <dgm:presLayoutVars>
          <dgm:chMax val="0"/>
          <dgm:bulletEnabled val="1"/>
        </dgm:presLayoutVars>
      </dgm:prSet>
      <dgm:spPr/>
    </dgm:pt>
    <dgm:pt modelId="{7917DD51-442C-4DEE-820B-6E2714E62802}" type="pres">
      <dgm:prSet presAssocID="{AEB7488C-8199-4FAF-95A5-C6CCBB8FC2F1}" presName="childText" presStyleLbl="revTx" presStyleIdx="0" presStyleCnt="1" custScaleY="131293">
        <dgm:presLayoutVars>
          <dgm:bulletEnabled val="1"/>
        </dgm:presLayoutVars>
      </dgm:prSet>
      <dgm:spPr/>
    </dgm:pt>
  </dgm:ptLst>
  <dgm:cxnLst>
    <dgm:cxn modelId="{BE673A0D-D731-4E18-99E3-A25E6D9E0812}" type="presOf" srcId="{88D68290-8AAD-41D0-A707-22A39EBF272D}" destId="{7917DD51-442C-4DEE-820B-6E2714E62802}" srcOrd="0" destOrd="3" presId="urn:microsoft.com/office/officeart/2005/8/layout/vList2"/>
    <dgm:cxn modelId="{35517A19-3FEF-43C0-A14C-56CF4CA2BCF7}" srcId="{AEB7488C-8199-4FAF-95A5-C6CCBB8FC2F1}" destId="{3D3E0DBE-4E15-4D1C-9B3F-73A0BC578937}" srcOrd="4" destOrd="0" parTransId="{EA514D1A-8F92-434C-9D70-58157D1D9AA2}" sibTransId="{FD7C7F6E-973D-4357-AF7E-9F808A84F27E}"/>
    <dgm:cxn modelId="{95478C1C-EBDA-4EF9-9FE6-C44F623C190E}" type="presOf" srcId="{65F88687-EC47-4C23-8AD5-770BA279B2D9}" destId="{7917DD51-442C-4DEE-820B-6E2714E62802}" srcOrd="0" destOrd="5" presId="urn:microsoft.com/office/officeart/2005/8/layout/vList2"/>
    <dgm:cxn modelId="{F9E1123E-31DC-415B-8825-01A7AB960FAA}" type="presOf" srcId="{0B396B70-2C7F-4D01-9B54-BC7228B0D1F5}" destId="{7917DD51-442C-4DEE-820B-6E2714E62802}" srcOrd="0" destOrd="2" presId="urn:microsoft.com/office/officeart/2005/8/layout/vList2"/>
    <dgm:cxn modelId="{78C8EB5F-1365-4A35-89C5-6DBD7926DEB3}" type="presOf" srcId="{3E202CD8-E460-4256-B7C7-2E2FDEC92BE8}" destId="{7917DD51-442C-4DEE-820B-6E2714E62802}" srcOrd="0" destOrd="0" presId="urn:microsoft.com/office/officeart/2005/8/layout/vList2"/>
    <dgm:cxn modelId="{73E57E7B-FE89-4CC2-9D68-EA4F374AEE44}" srcId="{AEB7488C-8199-4FAF-95A5-C6CCBB8FC2F1}" destId="{3E202CD8-E460-4256-B7C7-2E2FDEC92BE8}" srcOrd="0" destOrd="0" parTransId="{17C53BEE-1DA5-4B3F-9551-E3BB1B43C826}" sibTransId="{FBBCBD9B-E3C9-4F9F-864D-20712C22FB96}"/>
    <dgm:cxn modelId="{8299A280-03C7-4780-A841-404833B4E3C9}" srcId="{AEB7488C-8199-4FAF-95A5-C6CCBB8FC2F1}" destId="{88D68290-8AAD-41D0-A707-22A39EBF272D}" srcOrd="3" destOrd="0" parTransId="{4947B319-75BA-4CD4-B3D6-3E1B9E3722F8}" sibTransId="{8211B0BB-AC11-4590-9842-B2F2FDF21083}"/>
    <dgm:cxn modelId="{F524AFA8-E0C3-48BB-A44B-186769395978}" type="presOf" srcId="{723BBF37-F04A-4F1D-89B5-22581BB9427C}" destId="{7917DD51-442C-4DEE-820B-6E2714E62802}" srcOrd="0" destOrd="6" presId="urn:microsoft.com/office/officeart/2005/8/layout/vList2"/>
    <dgm:cxn modelId="{B34FD1C3-3AAA-4A70-A038-9ACC1E40EE1D}" type="presOf" srcId="{3D3E0DBE-4E15-4D1C-9B3F-73A0BC578937}" destId="{7917DD51-442C-4DEE-820B-6E2714E62802}" srcOrd="0" destOrd="4" presId="urn:microsoft.com/office/officeart/2005/8/layout/vList2"/>
    <dgm:cxn modelId="{4EAA45C9-0385-4F44-9B9F-7E13C1BBABB1}" type="presOf" srcId="{AEB7488C-8199-4FAF-95A5-C6CCBB8FC2F1}" destId="{9A028843-1834-4680-A09D-9BE8B9630FD1}" srcOrd="0" destOrd="0" presId="urn:microsoft.com/office/officeart/2005/8/layout/vList2"/>
    <dgm:cxn modelId="{108346C9-2EFA-44A4-89B2-E6B7EFB711E4}" srcId="{AEB7488C-8199-4FAF-95A5-C6CCBB8FC2F1}" destId="{723BBF37-F04A-4F1D-89B5-22581BB9427C}" srcOrd="6" destOrd="0" parTransId="{34628D3B-B5F6-4F1F-8BEB-36A77AAF3195}" sibTransId="{9A047BD6-BFDB-4C2B-8173-A15898C6CD0D}"/>
    <dgm:cxn modelId="{5C1EA4CD-6B77-4A6E-ABE6-F43598F1063E}" srcId="{AEB7488C-8199-4FAF-95A5-C6CCBB8FC2F1}" destId="{19B58E8C-84EF-4209-A68C-7D38B2E23C7D}" srcOrd="1" destOrd="0" parTransId="{853A021E-8B7A-4226-BC3B-3056D4E199D1}" sibTransId="{F2FCEDAF-5DC1-4309-B1B4-006FE5E4AA6E}"/>
    <dgm:cxn modelId="{80749DD1-1BA7-473B-BFDC-A38FC9C05897}" srcId="{AEB7488C-8199-4FAF-95A5-C6CCBB8FC2F1}" destId="{0B396B70-2C7F-4D01-9B54-BC7228B0D1F5}" srcOrd="2" destOrd="0" parTransId="{A38C9A6C-FAA2-42E7-AB32-2D403057E491}" sibTransId="{18777CAD-70A3-4985-8671-8468F552317B}"/>
    <dgm:cxn modelId="{CA6D34D6-F7F8-4114-9454-BE262E3F60B5}" srcId="{920A4D98-C2C1-4C10-9832-872428FD1878}" destId="{AEB7488C-8199-4FAF-95A5-C6CCBB8FC2F1}" srcOrd="0" destOrd="0" parTransId="{1A1407EC-7F48-4542-B2E3-E7C260756EFE}" sibTransId="{114225CF-067D-452F-BB63-95E38AD4C485}"/>
    <dgm:cxn modelId="{B49DDCDB-8083-469B-90C1-58B0E21A765C}" type="presOf" srcId="{920A4D98-C2C1-4C10-9832-872428FD1878}" destId="{9DDF5422-4B19-42B4-813B-314DB565A2B9}" srcOrd="0" destOrd="0" presId="urn:microsoft.com/office/officeart/2005/8/layout/vList2"/>
    <dgm:cxn modelId="{37235EDE-240C-4B18-873B-01EC0BAEA2AD}" srcId="{AEB7488C-8199-4FAF-95A5-C6CCBB8FC2F1}" destId="{65F88687-EC47-4C23-8AD5-770BA279B2D9}" srcOrd="5" destOrd="0" parTransId="{EFFE5E40-3014-4400-B002-EFE03B6771E1}" sibTransId="{ACA3CBE9-0AEC-45AA-9399-39ECEDAFA19E}"/>
    <dgm:cxn modelId="{E8202FF7-D4BA-4A2C-98E4-BF18BB4AD3EC}" type="presOf" srcId="{19B58E8C-84EF-4209-A68C-7D38B2E23C7D}" destId="{7917DD51-442C-4DEE-820B-6E2714E62802}" srcOrd="0" destOrd="1" presId="urn:microsoft.com/office/officeart/2005/8/layout/vList2"/>
    <dgm:cxn modelId="{3CDD3562-3FD2-4541-9592-E6EC8CFC57C8}" type="presParOf" srcId="{9DDF5422-4B19-42B4-813B-314DB565A2B9}" destId="{9A028843-1834-4680-A09D-9BE8B9630FD1}" srcOrd="0" destOrd="0" presId="urn:microsoft.com/office/officeart/2005/8/layout/vList2"/>
    <dgm:cxn modelId="{8F2A10A3-D461-4505-A566-4541CD42E264}" type="presParOf" srcId="{9DDF5422-4B19-42B4-813B-314DB565A2B9}" destId="{7917DD51-442C-4DEE-820B-6E2714E62802}" srcOrd="1" destOrd="0" presId="urn:microsoft.com/office/officeart/2005/8/layout/vList2"/>
  </dgm:cxnLst>
  <dgm:bg/>
  <dgm:whole>
    <a:ln>
      <a:solidFill>
        <a:schemeClr val="accent1"/>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2861F5-7288-4CCF-813A-9D49BA1C1185}" type="doc">
      <dgm:prSet loTypeId="urn:microsoft.com/office/officeart/2005/8/layout/process4" loCatId="list" qsTypeId="urn:microsoft.com/office/officeart/2005/8/quickstyle/simple1" qsCatId="simple" csTypeId="urn:microsoft.com/office/officeart/2005/8/colors/accent6_1" csCatId="accent6" phldr="1"/>
      <dgm:spPr/>
      <dgm:t>
        <a:bodyPr/>
        <a:lstStyle/>
        <a:p>
          <a:endParaRPr lang="en-US"/>
        </a:p>
      </dgm:t>
    </dgm:pt>
    <dgm:pt modelId="{33608269-7970-426A-9B2D-54F7A7EDCA96}">
      <dgm:prSet phldrT="[Text]" custT="1">
        <dgm:style>
          <a:lnRef idx="2">
            <a:schemeClr val="accent6">
              <a:shade val="50000"/>
            </a:schemeClr>
          </a:lnRef>
          <a:fillRef idx="1">
            <a:schemeClr val="accent6"/>
          </a:fillRef>
          <a:effectRef idx="0">
            <a:schemeClr val="accent6"/>
          </a:effectRef>
          <a:fontRef idx="minor">
            <a:schemeClr val="lt1"/>
          </a:fontRef>
        </dgm:style>
      </dgm:prSet>
      <dgm:spPr>
        <a:solidFill>
          <a:schemeClr val="accent6">
            <a:lumMod val="40000"/>
            <a:lumOff val="60000"/>
          </a:schemeClr>
        </a:solidFill>
        <a:ln/>
      </dgm:spPr>
      <dgm:t>
        <a:bodyPr/>
        <a:lstStyle/>
        <a:p>
          <a:r>
            <a:rPr lang="en-US" sz="3200"/>
            <a:t>WISE System Applications</a:t>
          </a:r>
        </a:p>
      </dgm:t>
    </dgm:pt>
    <dgm:pt modelId="{617EE05A-9553-4C0F-954A-E266EBF1B30D}" type="parTrans" cxnId="{AC76A55D-EB4B-4356-BB8C-AB3205EFD08F}">
      <dgm:prSet/>
      <dgm:spPr/>
      <dgm:t>
        <a:bodyPr/>
        <a:lstStyle/>
        <a:p>
          <a:endParaRPr lang="en-US"/>
        </a:p>
      </dgm:t>
    </dgm:pt>
    <dgm:pt modelId="{C3C2C867-B429-4A46-AD34-3666BB8375C7}" type="sibTrans" cxnId="{AC76A55D-EB4B-4356-BB8C-AB3205EFD08F}">
      <dgm:prSet/>
      <dgm:spPr/>
      <dgm:t>
        <a:bodyPr/>
        <a:lstStyle/>
        <a:p>
          <a:endParaRPr lang="en-US"/>
        </a:p>
      </dgm:t>
    </dgm:pt>
    <dgm:pt modelId="{7960AC0B-A60D-40B1-9989-C3427AD85E43}">
      <dgm:prSet phldrT="[Text]"/>
      <dgm:spPr/>
      <dgm:t>
        <a:bodyPr/>
        <a:lstStyle/>
        <a:p>
          <a:r>
            <a:rPr lang="en-US"/>
            <a:t>WISEdash Public Portal</a:t>
          </a:r>
        </a:p>
      </dgm:t>
    </dgm:pt>
    <dgm:pt modelId="{1780BD6C-460C-4BB9-92D2-14C281994C63}" type="parTrans" cxnId="{6265F4C1-8AD8-400C-9DD9-15C06319D7B1}">
      <dgm:prSet/>
      <dgm:spPr/>
      <dgm:t>
        <a:bodyPr/>
        <a:lstStyle/>
        <a:p>
          <a:endParaRPr lang="en-US"/>
        </a:p>
      </dgm:t>
    </dgm:pt>
    <dgm:pt modelId="{0BF2A306-CA9D-4C37-8ED7-6B3D57FD03DF}" type="sibTrans" cxnId="{6265F4C1-8AD8-400C-9DD9-15C06319D7B1}">
      <dgm:prSet/>
      <dgm:spPr/>
      <dgm:t>
        <a:bodyPr/>
        <a:lstStyle/>
        <a:p>
          <a:endParaRPr lang="en-US"/>
        </a:p>
      </dgm:t>
    </dgm:pt>
    <dgm:pt modelId="{60D6BD9A-0A0B-4D92-92D7-DFB7F64870EC}">
      <dgm:prSet phldrT="[Text]"/>
      <dgm:spPr/>
      <dgm:t>
        <a:bodyPr/>
        <a:lstStyle/>
        <a:p>
          <a:r>
            <a:rPr lang="en-US" dirty="0"/>
            <a:t>WISEdata Portal</a:t>
          </a:r>
        </a:p>
      </dgm:t>
    </dgm:pt>
    <dgm:pt modelId="{D11D3294-F545-4381-B8E2-2FB75991CF16}" type="parTrans" cxnId="{60774A1E-7D85-4510-BC26-70DA71A9895C}">
      <dgm:prSet/>
      <dgm:spPr/>
      <dgm:t>
        <a:bodyPr/>
        <a:lstStyle/>
        <a:p>
          <a:endParaRPr lang="en-US"/>
        </a:p>
      </dgm:t>
    </dgm:pt>
    <dgm:pt modelId="{84722473-1E27-4912-9D87-4C7C36BC4C53}" type="sibTrans" cxnId="{60774A1E-7D85-4510-BC26-70DA71A9895C}">
      <dgm:prSet/>
      <dgm:spPr/>
      <dgm:t>
        <a:bodyPr/>
        <a:lstStyle/>
        <a:p>
          <a:endParaRPr lang="en-US"/>
        </a:p>
      </dgm:t>
    </dgm:pt>
    <dgm:pt modelId="{0B32C5E9-B63F-4543-AAFD-9210403A8FAC}">
      <dgm:prSet phldrT="[Text]"/>
      <dgm:spPr/>
      <dgm:t>
        <a:bodyPr/>
        <a:lstStyle/>
        <a:p>
          <a:r>
            <a:rPr lang="en-US"/>
            <a:t>WISEadmin</a:t>
          </a:r>
        </a:p>
      </dgm:t>
    </dgm:pt>
    <dgm:pt modelId="{3AFC9673-0EDB-4E29-85B4-667C141E998D}" type="parTrans" cxnId="{6F051772-065A-41CC-847F-0DEA4C6957C2}">
      <dgm:prSet/>
      <dgm:spPr/>
      <dgm:t>
        <a:bodyPr/>
        <a:lstStyle/>
        <a:p>
          <a:endParaRPr lang="en-US"/>
        </a:p>
      </dgm:t>
    </dgm:pt>
    <dgm:pt modelId="{91187F5C-6E08-42AA-A843-0C57D13FA057}" type="sibTrans" cxnId="{6F051772-065A-41CC-847F-0DEA4C6957C2}">
      <dgm:prSet/>
      <dgm:spPr/>
      <dgm:t>
        <a:bodyPr/>
        <a:lstStyle/>
        <a:p>
          <a:endParaRPr lang="en-US"/>
        </a:p>
      </dgm:t>
    </dgm:pt>
    <dgm:pt modelId="{B0589380-459A-4C33-9C91-62F4DB0E977C}">
      <dgm:prSet phldrT="[Text]"/>
      <dgm:spPr/>
      <dgm:t>
        <a:bodyPr/>
        <a:lstStyle/>
        <a:p>
          <a:r>
            <a:rPr lang="en-US" dirty="0"/>
            <a:t>WISEid</a:t>
          </a:r>
        </a:p>
      </dgm:t>
    </dgm:pt>
    <dgm:pt modelId="{B17EFC20-22ED-4824-BA7C-26B7269EB27B}" type="parTrans" cxnId="{89CBCED1-09D0-40AE-8E2F-3F769AB065E8}">
      <dgm:prSet/>
      <dgm:spPr/>
      <dgm:t>
        <a:bodyPr/>
        <a:lstStyle/>
        <a:p>
          <a:endParaRPr lang="en-US"/>
        </a:p>
      </dgm:t>
    </dgm:pt>
    <dgm:pt modelId="{46F502FF-4942-4660-8263-5A8AEE1AE1BC}" type="sibTrans" cxnId="{89CBCED1-09D0-40AE-8E2F-3F769AB065E8}">
      <dgm:prSet/>
      <dgm:spPr/>
      <dgm:t>
        <a:bodyPr/>
        <a:lstStyle/>
        <a:p>
          <a:endParaRPr lang="en-US"/>
        </a:p>
      </dgm:t>
    </dgm:pt>
    <dgm:pt modelId="{28D6F695-76BB-4D98-BABE-3BABE72B834D}">
      <dgm:prSet phldrT="[Text]"/>
      <dgm:spPr/>
      <dgm:t>
        <a:bodyPr/>
        <a:lstStyle/>
        <a:p>
          <a:r>
            <a:rPr lang="en-US"/>
            <a:t>WISEStaff</a:t>
          </a:r>
        </a:p>
      </dgm:t>
    </dgm:pt>
    <dgm:pt modelId="{3C139CB6-7F5C-4EAF-8AF7-8D33D72D077D}" type="parTrans" cxnId="{147152F6-6C5D-49C1-817E-3D66EB8B9E84}">
      <dgm:prSet/>
      <dgm:spPr/>
      <dgm:t>
        <a:bodyPr/>
        <a:lstStyle/>
        <a:p>
          <a:endParaRPr lang="en-US"/>
        </a:p>
      </dgm:t>
    </dgm:pt>
    <dgm:pt modelId="{44673B3C-9999-4610-BB5A-51925A8E9B3F}" type="sibTrans" cxnId="{147152F6-6C5D-49C1-817E-3D66EB8B9E84}">
      <dgm:prSet/>
      <dgm:spPr/>
      <dgm:t>
        <a:bodyPr/>
        <a:lstStyle/>
        <a:p>
          <a:endParaRPr lang="en-US"/>
        </a:p>
      </dgm:t>
    </dgm:pt>
    <dgm:pt modelId="{62EEA87C-7D90-4103-ACC2-78BBA3C274EB}">
      <dgm:prSet phldrT="[Text]"/>
      <dgm:spPr/>
      <dgm:t>
        <a:bodyPr/>
        <a:lstStyle/>
        <a:p>
          <a:r>
            <a:rPr lang="en-US"/>
            <a:t>WISEsecure</a:t>
          </a:r>
        </a:p>
      </dgm:t>
    </dgm:pt>
    <dgm:pt modelId="{77944277-8462-4A79-B5F0-01DDC15FD40E}" type="parTrans" cxnId="{58E2908E-734B-4A87-9EED-FA4777A4067A}">
      <dgm:prSet/>
      <dgm:spPr/>
      <dgm:t>
        <a:bodyPr/>
        <a:lstStyle/>
        <a:p>
          <a:endParaRPr lang="en-US"/>
        </a:p>
      </dgm:t>
    </dgm:pt>
    <dgm:pt modelId="{2A7B92B0-DFCC-411C-897E-5CAE96041BB5}" type="sibTrans" cxnId="{58E2908E-734B-4A87-9EED-FA4777A4067A}">
      <dgm:prSet/>
      <dgm:spPr/>
      <dgm:t>
        <a:bodyPr/>
        <a:lstStyle/>
        <a:p>
          <a:endParaRPr lang="en-US"/>
        </a:p>
      </dgm:t>
    </dgm:pt>
    <dgm:pt modelId="{BEBBF761-F10A-4DB0-8BAC-66FCCB94D7E1}">
      <dgm:prSet phldrT="[Text]"/>
      <dgm:spPr/>
      <dgm:t>
        <a:bodyPr/>
        <a:lstStyle/>
        <a:p>
          <a:r>
            <a:rPr lang="en-US" dirty="0"/>
            <a:t>Ed-Fi Credential</a:t>
          </a:r>
        </a:p>
      </dgm:t>
    </dgm:pt>
    <dgm:pt modelId="{D5F8C4D3-921E-47ED-945D-1B922834BAE6}" type="parTrans" cxnId="{4EBC4F1C-2B5F-4E59-820A-35814C397CB0}">
      <dgm:prSet/>
      <dgm:spPr/>
      <dgm:t>
        <a:bodyPr/>
        <a:lstStyle/>
        <a:p>
          <a:endParaRPr lang="en-US"/>
        </a:p>
      </dgm:t>
    </dgm:pt>
    <dgm:pt modelId="{6C7B9EBE-47DE-4C7C-8BA4-7D0346E0771E}" type="sibTrans" cxnId="{4EBC4F1C-2B5F-4E59-820A-35814C397CB0}">
      <dgm:prSet/>
      <dgm:spPr/>
      <dgm:t>
        <a:bodyPr/>
        <a:lstStyle/>
        <a:p>
          <a:endParaRPr lang="en-US"/>
        </a:p>
      </dgm:t>
    </dgm:pt>
    <dgm:pt modelId="{658D2A05-DE05-4CDE-94BF-0A892B9B8625}">
      <dgm:prSet phldrT="[Text]"/>
      <dgm:spPr/>
      <dgm:t>
        <a:bodyPr/>
        <a:lstStyle/>
        <a:p>
          <a:r>
            <a:rPr lang="en-US"/>
            <a:t>WISEhome</a:t>
          </a:r>
        </a:p>
      </dgm:t>
    </dgm:pt>
    <dgm:pt modelId="{8C7CB154-65D2-4A8B-8C15-6300D76C2BFA}" type="parTrans" cxnId="{CD56D38D-3E06-4D8E-BB96-9C68BD0EE70E}">
      <dgm:prSet/>
      <dgm:spPr/>
      <dgm:t>
        <a:bodyPr/>
        <a:lstStyle/>
        <a:p>
          <a:endParaRPr lang="en-US"/>
        </a:p>
      </dgm:t>
    </dgm:pt>
    <dgm:pt modelId="{E2520635-5DDC-4E94-AA71-489290583140}" type="sibTrans" cxnId="{CD56D38D-3E06-4D8E-BB96-9C68BD0EE70E}">
      <dgm:prSet/>
      <dgm:spPr/>
      <dgm:t>
        <a:bodyPr/>
        <a:lstStyle/>
        <a:p>
          <a:endParaRPr lang="en-US"/>
        </a:p>
      </dgm:t>
    </dgm:pt>
    <dgm:pt modelId="{2C754316-25DB-4703-81E2-58AC66C3B6F7}">
      <dgm:prSet phldrT="[Text]"/>
      <dgm:spPr/>
      <dgm:t>
        <a:bodyPr/>
        <a:lstStyle/>
        <a:p>
          <a:r>
            <a:rPr lang="en-US"/>
            <a:t>WISEdash for Districts</a:t>
          </a:r>
        </a:p>
      </dgm:t>
    </dgm:pt>
    <dgm:pt modelId="{BB021C9D-6822-40C3-8B79-04C73884D813}" type="parTrans" cxnId="{CE671059-E268-41C6-AB55-711006C694AE}">
      <dgm:prSet/>
      <dgm:spPr/>
      <dgm:t>
        <a:bodyPr/>
        <a:lstStyle/>
        <a:p>
          <a:endParaRPr lang="en-US"/>
        </a:p>
      </dgm:t>
    </dgm:pt>
    <dgm:pt modelId="{53EF82A6-30C9-4017-A23E-6D074344761A}" type="sibTrans" cxnId="{CE671059-E268-41C6-AB55-711006C694AE}">
      <dgm:prSet/>
      <dgm:spPr/>
      <dgm:t>
        <a:bodyPr/>
        <a:lstStyle/>
        <a:p>
          <a:endParaRPr lang="en-US"/>
        </a:p>
      </dgm:t>
    </dgm:pt>
    <dgm:pt modelId="{28D5DB19-B93C-41F7-A801-6D3AC049AEC6}" type="pres">
      <dgm:prSet presAssocID="{7D2861F5-7288-4CCF-813A-9D49BA1C1185}" presName="Name0" presStyleCnt="0">
        <dgm:presLayoutVars>
          <dgm:dir/>
          <dgm:animLvl val="lvl"/>
          <dgm:resizeHandles val="exact"/>
        </dgm:presLayoutVars>
      </dgm:prSet>
      <dgm:spPr/>
    </dgm:pt>
    <dgm:pt modelId="{F4D438E2-6B92-4EAC-A794-49013B574D1E}" type="pres">
      <dgm:prSet presAssocID="{33608269-7970-426A-9B2D-54F7A7EDCA96}" presName="boxAndChildren" presStyleCnt="0"/>
      <dgm:spPr/>
    </dgm:pt>
    <dgm:pt modelId="{5A76DA7C-9F1D-4CF0-A24F-F74B69403E58}" type="pres">
      <dgm:prSet presAssocID="{33608269-7970-426A-9B2D-54F7A7EDCA96}" presName="parentTextBox" presStyleLbl="node1" presStyleIdx="0" presStyleCnt="1"/>
      <dgm:spPr/>
    </dgm:pt>
    <dgm:pt modelId="{31DFC52F-F206-4CB2-BF5E-E1E6CC3F11E2}" type="pres">
      <dgm:prSet presAssocID="{33608269-7970-426A-9B2D-54F7A7EDCA96}" presName="entireBox" presStyleLbl="node1" presStyleIdx="0" presStyleCnt="1" custLinFactNeighborX="-6648" custLinFactNeighborY="4194"/>
      <dgm:spPr/>
    </dgm:pt>
    <dgm:pt modelId="{D95F4D0D-A854-4334-BC6E-16F7C946A6ED}" type="pres">
      <dgm:prSet presAssocID="{33608269-7970-426A-9B2D-54F7A7EDCA96}" presName="descendantBox" presStyleCnt="0"/>
      <dgm:spPr/>
    </dgm:pt>
    <dgm:pt modelId="{9A14909F-1DDE-4310-8528-A56BB0A45816}" type="pres">
      <dgm:prSet presAssocID="{7960AC0B-A60D-40B1-9989-C3427AD85E43}" presName="childTextBox" presStyleLbl="fgAccFollowNode1" presStyleIdx="0" presStyleCnt="9">
        <dgm:presLayoutVars>
          <dgm:bulletEnabled val="1"/>
        </dgm:presLayoutVars>
      </dgm:prSet>
      <dgm:spPr/>
    </dgm:pt>
    <dgm:pt modelId="{1607D9A0-082D-49BC-99DB-26EF918BE51A}" type="pres">
      <dgm:prSet presAssocID="{2C754316-25DB-4703-81E2-58AC66C3B6F7}" presName="childTextBox" presStyleLbl="fgAccFollowNode1" presStyleIdx="1" presStyleCnt="9">
        <dgm:presLayoutVars>
          <dgm:bulletEnabled val="1"/>
        </dgm:presLayoutVars>
      </dgm:prSet>
      <dgm:spPr/>
    </dgm:pt>
    <dgm:pt modelId="{D324B100-0F37-410B-B894-07569F8A9977}" type="pres">
      <dgm:prSet presAssocID="{60D6BD9A-0A0B-4D92-92D7-DFB7F64870EC}" presName="childTextBox" presStyleLbl="fgAccFollowNode1" presStyleIdx="2" presStyleCnt="9">
        <dgm:presLayoutVars>
          <dgm:bulletEnabled val="1"/>
        </dgm:presLayoutVars>
      </dgm:prSet>
      <dgm:spPr/>
    </dgm:pt>
    <dgm:pt modelId="{1214DAB6-7027-49C0-AC26-01D47B93BDFE}" type="pres">
      <dgm:prSet presAssocID="{0B32C5E9-B63F-4543-AAFD-9210403A8FAC}" presName="childTextBox" presStyleLbl="fgAccFollowNode1" presStyleIdx="3" presStyleCnt="9">
        <dgm:presLayoutVars>
          <dgm:bulletEnabled val="1"/>
        </dgm:presLayoutVars>
      </dgm:prSet>
      <dgm:spPr/>
    </dgm:pt>
    <dgm:pt modelId="{24D3D581-AF54-456C-A1F5-3E7CE1519948}" type="pres">
      <dgm:prSet presAssocID="{B0589380-459A-4C33-9C91-62F4DB0E977C}" presName="childTextBox" presStyleLbl="fgAccFollowNode1" presStyleIdx="4" presStyleCnt="9">
        <dgm:presLayoutVars>
          <dgm:bulletEnabled val="1"/>
        </dgm:presLayoutVars>
      </dgm:prSet>
      <dgm:spPr/>
    </dgm:pt>
    <dgm:pt modelId="{79624E4B-899B-43C8-AC64-011240275FFD}" type="pres">
      <dgm:prSet presAssocID="{28D6F695-76BB-4D98-BABE-3BABE72B834D}" presName="childTextBox" presStyleLbl="fgAccFollowNode1" presStyleIdx="5" presStyleCnt="9">
        <dgm:presLayoutVars>
          <dgm:bulletEnabled val="1"/>
        </dgm:presLayoutVars>
      </dgm:prSet>
      <dgm:spPr/>
    </dgm:pt>
    <dgm:pt modelId="{2970CDB7-406A-456D-97B4-EA14A5E72A20}" type="pres">
      <dgm:prSet presAssocID="{62EEA87C-7D90-4103-ACC2-78BBA3C274EB}" presName="childTextBox" presStyleLbl="fgAccFollowNode1" presStyleIdx="6" presStyleCnt="9">
        <dgm:presLayoutVars>
          <dgm:bulletEnabled val="1"/>
        </dgm:presLayoutVars>
      </dgm:prSet>
      <dgm:spPr/>
    </dgm:pt>
    <dgm:pt modelId="{A0D56A43-7C8B-47DE-A317-0B621E051172}" type="pres">
      <dgm:prSet presAssocID="{BEBBF761-F10A-4DB0-8BAC-66FCCB94D7E1}" presName="childTextBox" presStyleLbl="fgAccFollowNode1" presStyleIdx="7" presStyleCnt="9">
        <dgm:presLayoutVars>
          <dgm:bulletEnabled val="1"/>
        </dgm:presLayoutVars>
      </dgm:prSet>
      <dgm:spPr/>
    </dgm:pt>
    <dgm:pt modelId="{C8B99F5B-A3EE-4674-8686-A899EA7D2AEA}" type="pres">
      <dgm:prSet presAssocID="{658D2A05-DE05-4CDE-94BF-0A892B9B8625}" presName="childTextBox" presStyleLbl="fgAccFollowNode1" presStyleIdx="8" presStyleCnt="9">
        <dgm:presLayoutVars>
          <dgm:bulletEnabled val="1"/>
        </dgm:presLayoutVars>
      </dgm:prSet>
      <dgm:spPr/>
    </dgm:pt>
  </dgm:ptLst>
  <dgm:cxnLst>
    <dgm:cxn modelId="{4EBC4F1C-2B5F-4E59-820A-35814C397CB0}" srcId="{33608269-7970-426A-9B2D-54F7A7EDCA96}" destId="{BEBBF761-F10A-4DB0-8BAC-66FCCB94D7E1}" srcOrd="7" destOrd="0" parTransId="{D5F8C4D3-921E-47ED-945D-1B922834BAE6}" sibTransId="{6C7B9EBE-47DE-4C7C-8BA4-7D0346E0771E}"/>
    <dgm:cxn modelId="{4EC4831D-4B51-4C5D-AB95-09A28E8D4EAF}" type="presOf" srcId="{33608269-7970-426A-9B2D-54F7A7EDCA96}" destId="{5A76DA7C-9F1D-4CF0-A24F-F74B69403E58}" srcOrd="0" destOrd="0" presId="urn:microsoft.com/office/officeart/2005/8/layout/process4"/>
    <dgm:cxn modelId="{60774A1E-7D85-4510-BC26-70DA71A9895C}" srcId="{33608269-7970-426A-9B2D-54F7A7EDCA96}" destId="{60D6BD9A-0A0B-4D92-92D7-DFB7F64870EC}" srcOrd="2" destOrd="0" parTransId="{D11D3294-F545-4381-B8E2-2FB75991CF16}" sibTransId="{84722473-1E27-4912-9D87-4C7C36BC4C53}"/>
    <dgm:cxn modelId="{2573C629-06CB-4BA9-9D46-0ABF5D871DE3}" type="presOf" srcId="{28D6F695-76BB-4D98-BABE-3BABE72B834D}" destId="{79624E4B-899B-43C8-AC64-011240275FFD}" srcOrd="0" destOrd="0" presId="urn:microsoft.com/office/officeart/2005/8/layout/process4"/>
    <dgm:cxn modelId="{AC76A55D-EB4B-4356-BB8C-AB3205EFD08F}" srcId="{7D2861F5-7288-4CCF-813A-9D49BA1C1185}" destId="{33608269-7970-426A-9B2D-54F7A7EDCA96}" srcOrd="0" destOrd="0" parTransId="{617EE05A-9553-4C0F-954A-E266EBF1B30D}" sibTransId="{C3C2C867-B429-4A46-AD34-3666BB8375C7}"/>
    <dgm:cxn modelId="{C1BCFF44-9B25-418B-9A7B-E7157CFCD772}" type="presOf" srcId="{658D2A05-DE05-4CDE-94BF-0A892B9B8625}" destId="{C8B99F5B-A3EE-4674-8686-A899EA7D2AEA}" srcOrd="0" destOrd="0" presId="urn:microsoft.com/office/officeart/2005/8/layout/process4"/>
    <dgm:cxn modelId="{39084A67-727D-4E18-B48B-2C7FA1561BB8}" type="presOf" srcId="{7960AC0B-A60D-40B1-9989-C3427AD85E43}" destId="{9A14909F-1DDE-4310-8528-A56BB0A45816}" srcOrd="0" destOrd="0" presId="urn:microsoft.com/office/officeart/2005/8/layout/process4"/>
    <dgm:cxn modelId="{6F051772-065A-41CC-847F-0DEA4C6957C2}" srcId="{33608269-7970-426A-9B2D-54F7A7EDCA96}" destId="{0B32C5E9-B63F-4543-AAFD-9210403A8FAC}" srcOrd="3" destOrd="0" parTransId="{3AFC9673-0EDB-4E29-85B4-667C141E998D}" sibTransId="{91187F5C-6E08-42AA-A843-0C57D13FA057}"/>
    <dgm:cxn modelId="{52C9DF72-A553-40A6-B859-22BE5402B52B}" type="presOf" srcId="{BEBBF761-F10A-4DB0-8BAC-66FCCB94D7E1}" destId="{A0D56A43-7C8B-47DE-A317-0B621E051172}" srcOrd="0" destOrd="0" presId="urn:microsoft.com/office/officeart/2005/8/layout/process4"/>
    <dgm:cxn modelId="{CE671059-E268-41C6-AB55-711006C694AE}" srcId="{33608269-7970-426A-9B2D-54F7A7EDCA96}" destId="{2C754316-25DB-4703-81E2-58AC66C3B6F7}" srcOrd="1" destOrd="0" parTransId="{BB021C9D-6822-40C3-8B79-04C73884D813}" sibTransId="{53EF82A6-30C9-4017-A23E-6D074344761A}"/>
    <dgm:cxn modelId="{94BFE77B-01A9-4F3A-919D-61078056F791}" type="presOf" srcId="{0B32C5E9-B63F-4543-AAFD-9210403A8FAC}" destId="{1214DAB6-7027-49C0-AC26-01D47B93BDFE}" srcOrd="0" destOrd="0" presId="urn:microsoft.com/office/officeart/2005/8/layout/process4"/>
    <dgm:cxn modelId="{469A6D88-24A5-4794-89C8-785028488240}" type="presOf" srcId="{2C754316-25DB-4703-81E2-58AC66C3B6F7}" destId="{1607D9A0-082D-49BC-99DB-26EF918BE51A}" srcOrd="0" destOrd="0" presId="urn:microsoft.com/office/officeart/2005/8/layout/process4"/>
    <dgm:cxn modelId="{CD56D38D-3E06-4D8E-BB96-9C68BD0EE70E}" srcId="{33608269-7970-426A-9B2D-54F7A7EDCA96}" destId="{658D2A05-DE05-4CDE-94BF-0A892B9B8625}" srcOrd="8" destOrd="0" parTransId="{8C7CB154-65D2-4A8B-8C15-6300D76C2BFA}" sibTransId="{E2520635-5DDC-4E94-AA71-489290583140}"/>
    <dgm:cxn modelId="{58E2908E-734B-4A87-9EED-FA4777A4067A}" srcId="{33608269-7970-426A-9B2D-54F7A7EDCA96}" destId="{62EEA87C-7D90-4103-ACC2-78BBA3C274EB}" srcOrd="6" destOrd="0" parTransId="{77944277-8462-4A79-B5F0-01DDC15FD40E}" sibTransId="{2A7B92B0-DFCC-411C-897E-5CAE96041BB5}"/>
    <dgm:cxn modelId="{0E510BA5-6EBF-444D-983B-095C8D65F9D5}" type="presOf" srcId="{7D2861F5-7288-4CCF-813A-9D49BA1C1185}" destId="{28D5DB19-B93C-41F7-A801-6D3AC049AEC6}" srcOrd="0" destOrd="0" presId="urn:microsoft.com/office/officeart/2005/8/layout/process4"/>
    <dgm:cxn modelId="{E1D18BBD-BBD4-4DFB-878E-89B46218148A}" type="presOf" srcId="{33608269-7970-426A-9B2D-54F7A7EDCA96}" destId="{31DFC52F-F206-4CB2-BF5E-E1E6CC3F11E2}" srcOrd="1" destOrd="0" presId="urn:microsoft.com/office/officeart/2005/8/layout/process4"/>
    <dgm:cxn modelId="{6265F4C1-8AD8-400C-9DD9-15C06319D7B1}" srcId="{33608269-7970-426A-9B2D-54F7A7EDCA96}" destId="{7960AC0B-A60D-40B1-9989-C3427AD85E43}" srcOrd="0" destOrd="0" parTransId="{1780BD6C-460C-4BB9-92D2-14C281994C63}" sibTransId="{0BF2A306-CA9D-4C37-8ED7-6B3D57FD03DF}"/>
    <dgm:cxn modelId="{80D36CD1-379C-4033-AB27-BBCB78DBF239}" type="presOf" srcId="{60D6BD9A-0A0B-4D92-92D7-DFB7F64870EC}" destId="{D324B100-0F37-410B-B894-07569F8A9977}" srcOrd="0" destOrd="0" presId="urn:microsoft.com/office/officeart/2005/8/layout/process4"/>
    <dgm:cxn modelId="{89CBCED1-09D0-40AE-8E2F-3F769AB065E8}" srcId="{33608269-7970-426A-9B2D-54F7A7EDCA96}" destId="{B0589380-459A-4C33-9C91-62F4DB0E977C}" srcOrd="4" destOrd="0" parTransId="{B17EFC20-22ED-4824-BA7C-26B7269EB27B}" sibTransId="{46F502FF-4942-4660-8263-5A8AEE1AE1BC}"/>
    <dgm:cxn modelId="{465A55E4-15F4-48BC-A900-3CA8940D90B4}" type="presOf" srcId="{62EEA87C-7D90-4103-ACC2-78BBA3C274EB}" destId="{2970CDB7-406A-456D-97B4-EA14A5E72A20}" srcOrd="0" destOrd="0" presId="urn:microsoft.com/office/officeart/2005/8/layout/process4"/>
    <dgm:cxn modelId="{CB4ACFED-40FE-4A15-A474-970F4AE6F612}" type="presOf" srcId="{B0589380-459A-4C33-9C91-62F4DB0E977C}" destId="{24D3D581-AF54-456C-A1F5-3E7CE1519948}" srcOrd="0" destOrd="0" presId="urn:microsoft.com/office/officeart/2005/8/layout/process4"/>
    <dgm:cxn modelId="{147152F6-6C5D-49C1-817E-3D66EB8B9E84}" srcId="{33608269-7970-426A-9B2D-54F7A7EDCA96}" destId="{28D6F695-76BB-4D98-BABE-3BABE72B834D}" srcOrd="5" destOrd="0" parTransId="{3C139CB6-7F5C-4EAF-8AF7-8D33D72D077D}" sibTransId="{44673B3C-9999-4610-BB5A-51925A8E9B3F}"/>
    <dgm:cxn modelId="{1144BA33-AC00-4F57-ABB4-5C8F938B9D32}" type="presParOf" srcId="{28D5DB19-B93C-41F7-A801-6D3AC049AEC6}" destId="{F4D438E2-6B92-4EAC-A794-49013B574D1E}" srcOrd="0" destOrd="0" presId="urn:microsoft.com/office/officeart/2005/8/layout/process4"/>
    <dgm:cxn modelId="{B369779B-722B-48CD-B8AC-C5932FC3E252}" type="presParOf" srcId="{F4D438E2-6B92-4EAC-A794-49013B574D1E}" destId="{5A76DA7C-9F1D-4CF0-A24F-F74B69403E58}" srcOrd="0" destOrd="0" presId="urn:microsoft.com/office/officeart/2005/8/layout/process4"/>
    <dgm:cxn modelId="{2D9ECD97-6945-45A1-A8D4-A3A2CD8B3F0C}" type="presParOf" srcId="{F4D438E2-6B92-4EAC-A794-49013B574D1E}" destId="{31DFC52F-F206-4CB2-BF5E-E1E6CC3F11E2}" srcOrd="1" destOrd="0" presId="urn:microsoft.com/office/officeart/2005/8/layout/process4"/>
    <dgm:cxn modelId="{99471EC3-6C3D-4DB9-9578-B1CD8878B679}" type="presParOf" srcId="{F4D438E2-6B92-4EAC-A794-49013B574D1E}" destId="{D95F4D0D-A854-4334-BC6E-16F7C946A6ED}" srcOrd="2" destOrd="0" presId="urn:microsoft.com/office/officeart/2005/8/layout/process4"/>
    <dgm:cxn modelId="{7AB9D0CF-622C-4871-8F02-9A5766A4F228}" type="presParOf" srcId="{D95F4D0D-A854-4334-BC6E-16F7C946A6ED}" destId="{9A14909F-1DDE-4310-8528-A56BB0A45816}" srcOrd="0" destOrd="0" presId="urn:microsoft.com/office/officeart/2005/8/layout/process4"/>
    <dgm:cxn modelId="{01BF239A-BEEC-45CA-ABA4-3623BC4CEC91}" type="presParOf" srcId="{D95F4D0D-A854-4334-BC6E-16F7C946A6ED}" destId="{1607D9A0-082D-49BC-99DB-26EF918BE51A}" srcOrd="1" destOrd="0" presId="urn:microsoft.com/office/officeart/2005/8/layout/process4"/>
    <dgm:cxn modelId="{5FB3B9EA-BADB-42D5-A924-FF5EB3578A89}" type="presParOf" srcId="{D95F4D0D-A854-4334-BC6E-16F7C946A6ED}" destId="{D324B100-0F37-410B-B894-07569F8A9977}" srcOrd="2" destOrd="0" presId="urn:microsoft.com/office/officeart/2005/8/layout/process4"/>
    <dgm:cxn modelId="{B86058A2-71D2-47C8-9AB6-089457B34D80}" type="presParOf" srcId="{D95F4D0D-A854-4334-BC6E-16F7C946A6ED}" destId="{1214DAB6-7027-49C0-AC26-01D47B93BDFE}" srcOrd="3" destOrd="0" presId="urn:microsoft.com/office/officeart/2005/8/layout/process4"/>
    <dgm:cxn modelId="{FB2E6A1E-C65D-4F48-83B4-BD7F0B5E0BF3}" type="presParOf" srcId="{D95F4D0D-A854-4334-BC6E-16F7C946A6ED}" destId="{24D3D581-AF54-456C-A1F5-3E7CE1519948}" srcOrd="4" destOrd="0" presId="urn:microsoft.com/office/officeart/2005/8/layout/process4"/>
    <dgm:cxn modelId="{B905EAC2-957F-4985-AAF3-FAD433E01ABC}" type="presParOf" srcId="{D95F4D0D-A854-4334-BC6E-16F7C946A6ED}" destId="{79624E4B-899B-43C8-AC64-011240275FFD}" srcOrd="5" destOrd="0" presId="urn:microsoft.com/office/officeart/2005/8/layout/process4"/>
    <dgm:cxn modelId="{41653613-64AB-4C7D-8BC1-EDEFBB471839}" type="presParOf" srcId="{D95F4D0D-A854-4334-BC6E-16F7C946A6ED}" destId="{2970CDB7-406A-456D-97B4-EA14A5E72A20}" srcOrd="6" destOrd="0" presId="urn:microsoft.com/office/officeart/2005/8/layout/process4"/>
    <dgm:cxn modelId="{6C6C12DF-F253-4820-A583-87E29F1A01F2}" type="presParOf" srcId="{D95F4D0D-A854-4334-BC6E-16F7C946A6ED}" destId="{A0D56A43-7C8B-47DE-A317-0B621E051172}" srcOrd="7" destOrd="0" presId="urn:microsoft.com/office/officeart/2005/8/layout/process4"/>
    <dgm:cxn modelId="{F943FC9C-2146-433D-9DB6-BF9A42308850}" type="presParOf" srcId="{D95F4D0D-A854-4334-BC6E-16F7C946A6ED}" destId="{C8B99F5B-A3EE-4674-8686-A899EA7D2AEA}" srcOrd="8" destOrd="0" presId="urn:microsoft.com/office/officeart/2005/8/layout/process4"/>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028843-1834-4680-A09D-9BE8B9630FD1}">
      <dsp:nvSpPr>
        <dsp:cNvPr id="0" name=""/>
        <dsp:cNvSpPr/>
      </dsp:nvSpPr>
      <dsp:spPr>
        <a:xfrm>
          <a:off x="0" y="0"/>
          <a:ext cx="2459595" cy="251994"/>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i="0" kern="1200" baseline="0" dirty="0"/>
            <a:t>Wisconsin Districts and Schools</a:t>
          </a:r>
        </a:p>
      </dsp:txBody>
      <dsp:txXfrm>
        <a:off x="12301" y="12301"/>
        <a:ext cx="2434993" cy="227392"/>
      </dsp:txXfrm>
    </dsp:sp>
    <dsp:sp modelId="{7917DD51-442C-4DEE-820B-6E2714E62802}">
      <dsp:nvSpPr>
        <dsp:cNvPr id="0" name=""/>
        <dsp:cNvSpPr/>
      </dsp:nvSpPr>
      <dsp:spPr>
        <a:xfrm>
          <a:off x="0" y="252872"/>
          <a:ext cx="2459595" cy="1340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092" tIns="13970" rIns="78232" bIns="13970" numCol="1" spcCol="1270" anchor="t" anchorCtr="0">
          <a:noAutofit/>
        </a:bodyPr>
        <a:lstStyle/>
        <a:p>
          <a:pPr marL="57150" lvl="1" indent="-57150" algn="l" defTabSz="488950">
            <a:lnSpc>
              <a:spcPct val="90000"/>
            </a:lnSpc>
            <a:spcBef>
              <a:spcPct val="0"/>
            </a:spcBef>
            <a:spcAft>
              <a:spcPct val="20000"/>
            </a:spcAft>
            <a:buChar char="•"/>
          </a:pPr>
          <a:r>
            <a:rPr lang="en-US" sz="1100" kern="1200" baseline="0"/>
            <a:t>Student Information System (SIS)</a:t>
          </a:r>
        </a:p>
        <a:p>
          <a:pPr marL="57150" lvl="1" indent="-57150" algn="l" defTabSz="488950">
            <a:lnSpc>
              <a:spcPct val="90000"/>
            </a:lnSpc>
            <a:spcBef>
              <a:spcPct val="0"/>
            </a:spcBef>
            <a:spcAft>
              <a:spcPct val="20000"/>
            </a:spcAft>
            <a:buChar char="•"/>
          </a:pPr>
          <a:r>
            <a:rPr lang="en-US" sz="1100" kern="1200" baseline="0"/>
            <a:t>Special Education Information System</a:t>
          </a:r>
        </a:p>
        <a:p>
          <a:pPr marL="57150" lvl="1" indent="-57150" algn="l" defTabSz="488950">
            <a:lnSpc>
              <a:spcPct val="90000"/>
            </a:lnSpc>
            <a:spcBef>
              <a:spcPct val="0"/>
            </a:spcBef>
            <a:spcAft>
              <a:spcPct val="20000"/>
            </a:spcAft>
            <a:buChar char="•"/>
          </a:pPr>
          <a:r>
            <a:rPr lang="en-US" sz="1100" kern="1200" baseline="0"/>
            <a:t>Behavior &amp; Discipline Systems</a:t>
          </a:r>
        </a:p>
        <a:p>
          <a:pPr marL="57150" lvl="1" indent="-57150" algn="l" defTabSz="488950">
            <a:lnSpc>
              <a:spcPct val="90000"/>
            </a:lnSpc>
            <a:spcBef>
              <a:spcPct val="0"/>
            </a:spcBef>
            <a:spcAft>
              <a:spcPct val="20000"/>
            </a:spcAft>
            <a:buChar char="•"/>
          </a:pPr>
          <a:r>
            <a:rPr lang="en-US" sz="1100" kern="1200" baseline="0"/>
            <a:t>College &amp; Career Readiness Software</a:t>
          </a:r>
        </a:p>
        <a:p>
          <a:pPr marL="57150" lvl="1" indent="-57150" algn="l" defTabSz="488950">
            <a:lnSpc>
              <a:spcPct val="90000"/>
            </a:lnSpc>
            <a:spcBef>
              <a:spcPct val="0"/>
            </a:spcBef>
            <a:spcAft>
              <a:spcPct val="20000"/>
            </a:spcAft>
            <a:buChar char="•"/>
          </a:pPr>
          <a:r>
            <a:rPr lang="en-US" sz="1100" kern="1200" baseline="0"/>
            <a:t>School Finance Management System</a:t>
          </a:r>
        </a:p>
        <a:p>
          <a:pPr marL="57150" lvl="1" indent="-57150" algn="l" defTabSz="488950">
            <a:lnSpc>
              <a:spcPct val="90000"/>
            </a:lnSpc>
            <a:spcBef>
              <a:spcPct val="0"/>
            </a:spcBef>
            <a:spcAft>
              <a:spcPct val="20000"/>
            </a:spcAft>
            <a:buChar char="•"/>
          </a:pPr>
          <a:r>
            <a:rPr lang="en-US" sz="1100" kern="1200" baseline="0"/>
            <a:t>Student Assessment</a:t>
          </a:r>
        </a:p>
        <a:p>
          <a:pPr marL="57150" lvl="1" indent="-57150" algn="l" defTabSz="488950">
            <a:lnSpc>
              <a:spcPct val="90000"/>
            </a:lnSpc>
            <a:spcBef>
              <a:spcPct val="0"/>
            </a:spcBef>
            <a:spcAft>
              <a:spcPct val="20000"/>
            </a:spcAft>
            <a:buChar char="•"/>
          </a:pPr>
          <a:r>
            <a:rPr lang="en-US" sz="1100" kern="1200" baseline="0"/>
            <a:t>Student Immunization</a:t>
          </a:r>
        </a:p>
      </dsp:txBody>
      <dsp:txXfrm>
        <a:off x="0" y="252872"/>
        <a:ext cx="2459595" cy="13403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FC52F-F206-4CB2-BF5E-E1E6CC3F11E2}">
      <dsp:nvSpPr>
        <dsp:cNvPr id="0" name=""/>
        <dsp:cNvSpPr/>
      </dsp:nvSpPr>
      <dsp:spPr>
        <a:xfrm>
          <a:off x="0" y="1041"/>
          <a:ext cx="6099208" cy="1065514"/>
        </a:xfrm>
        <a:prstGeom prst="rect">
          <a:avLst/>
        </a:prstGeom>
        <a:solidFill>
          <a:schemeClr val="accent6">
            <a:lumMod val="40000"/>
            <a:lumOff val="60000"/>
          </a:schemeClr>
        </a:solidFill>
        <a:ln w="12700" cap="flat" cmpd="sng" algn="ctr">
          <a:solidFill>
            <a:schemeClr val="accent6">
              <a:shade val="50000"/>
            </a:schemeClr>
          </a:solidFill>
          <a:prstDash val="solid"/>
          <a:miter lim="800000"/>
        </a:ln>
        <a:effectLst/>
      </dsp:spPr>
      <dsp:style>
        <a:lnRef idx="2">
          <a:schemeClr val="accent6">
            <a:shade val="50000"/>
          </a:schemeClr>
        </a:lnRef>
        <a:fillRef idx="1">
          <a:schemeClr val="accent6"/>
        </a:fillRef>
        <a:effectRef idx="0">
          <a:schemeClr val="accent6"/>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a:t>WISE System Applications</a:t>
          </a:r>
        </a:p>
      </dsp:txBody>
      <dsp:txXfrm>
        <a:off x="0" y="1041"/>
        <a:ext cx="6099208" cy="575377"/>
      </dsp:txXfrm>
    </dsp:sp>
    <dsp:sp modelId="{9A14909F-1DDE-4310-8528-A56BB0A45816}">
      <dsp:nvSpPr>
        <dsp:cNvPr id="0" name=""/>
        <dsp:cNvSpPr/>
      </dsp:nvSpPr>
      <dsp:spPr>
        <a:xfrm>
          <a:off x="744"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WISEdash Public Portal</a:t>
          </a:r>
        </a:p>
      </dsp:txBody>
      <dsp:txXfrm>
        <a:off x="744" y="554588"/>
        <a:ext cx="677524" cy="490136"/>
      </dsp:txXfrm>
    </dsp:sp>
    <dsp:sp modelId="{1607D9A0-082D-49BC-99DB-26EF918BE51A}">
      <dsp:nvSpPr>
        <dsp:cNvPr id="0" name=""/>
        <dsp:cNvSpPr/>
      </dsp:nvSpPr>
      <dsp:spPr>
        <a:xfrm>
          <a:off x="678268"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WISEdash for Districts</a:t>
          </a:r>
        </a:p>
      </dsp:txBody>
      <dsp:txXfrm>
        <a:off x="678268" y="554588"/>
        <a:ext cx="677524" cy="490136"/>
      </dsp:txXfrm>
    </dsp:sp>
    <dsp:sp modelId="{D324B100-0F37-410B-B894-07569F8A9977}">
      <dsp:nvSpPr>
        <dsp:cNvPr id="0" name=""/>
        <dsp:cNvSpPr/>
      </dsp:nvSpPr>
      <dsp:spPr>
        <a:xfrm>
          <a:off x="1355793"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WISEdata Portal</a:t>
          </a:r>
        </a:p>
      </dsp:txBody>
      <dsp:txXfrm>
        <a:off x="1355793" y="554588"/>
        <a:ext cx="677524" cy="490136"/>
      </dsp:txXfrm>
    </dsp:sp>
    <dsp:sp modelId="{1214DAB6-7027-49C0-AC26-01D47B93BDFE}">
      <dsp:nvSpPr>
        <dsp:cNvPr id="0" name=""/>
        <dsp:cNvSpPr/>
      </dsp:nvSpPr>
      <dsp:spPr>
        <a:xfrm>
          <a:off x="2033317"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WISEadmin</a:t>
          </a:r>
        </a:p>
      </dsp:txBody>
      <dsp:txXfrm>
        <a:off x="2033317" y="554588"/>
        <a:ext cx="677524" cy="490136"/>
      </dsp:txXfrm>
    </dsp:sp>
    <dsp:sp modelId="{24D3D581-AF54-456C-A1F5-3E7CE1519948}">
      <dsp:nvSpPr>
        <dsp:cNvPr id="0" name=""/>
        <dsp:cNvSpPr/>
      </dsp:nvSpPr>
      <dsp:spPr>
        <a:xfrm>
          <a:off x="2710841"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WISEid</a:t>
          </a:r>
        </a:p>
      </dsp:txBody>
      <dsp:txXfrm>
        <a:off x="2710841" y="554588"/>
        <a:ext cx="677524" cy="490136"/>
      </dsp:txXfrm>
    </dsp:sp>
    <dsp:sp modelId="{79624E4B-899B-43C8-AC64-011240275FFD}">
      <dsp:nvSpPr>
        <dsp:cNvPr id="0" name=""/>
        <dsp:cNvSpPr/>
      </dsp:nvSpPr>
      <dsp:spPr>
        <a:xfrm>
          <a:off x="3388366"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WISEStaff</a:t>
          </a:r>
        </a:p>
      </dsp:txBody>
      <dsp:txXfrm>
        <a:off x="3388366" y="554588"/>
        <a:ext cx="677524" cy="490136"/>
      </dsp:txXfrm>
    </dsp:sp>
    <dsp:sp modelId="{2970CDB7-406A-456D-97B4-EA14A5E72A20}">
      <dsp:nvSpPr>
        <dsp:cNvPr id="0" name=""/>
        <dsp:cNvSpPr/>
      </dsp:nvSpPr>
      <dsp:spPr>
        <a:xfrm>
          <a:off x="4065890"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WISEsecure</a:t>
          </a:r>
        </a:p>
      </dsp:txBody>
      <dsp:txXfrm>
        <a:off x="4065890" y="554588"/>
        <a:ext cx="677524" cy="490136"/>
      </dsp:txXfrm>
    </dsp:sp>
    <dsp:sp modelId="{A0D56A43-7C8B-47DE-A317-0B621E051172}">
      <dsp:nvSpPr>
        <dsp:cNvPr id="0" name=""/>
        <dsp:cNvSpPr/>
      </dsp:nvSpPr>
      <dsp:spPr>
        <a:xfrm>
          <a:off x="4743414"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dirty="0"/>
            <a:t>Ed-Fi Credential</a:t>
          </a:r>
        </a:p>
      </dsp:txBody>
      <dsp:txXfrm>
        <a:off x="4743414" y="554588"/>
        <a:ext cx="677524" cy="490136"/>
      </dsp:txXfrm>
    </dsp:sp>
    <dsp:sp modelId="{C8B99F5B-A3EE-4674-8686-A899EA7D2AEA}">
      <dsp:nvSpPr>
        <dsp:cNvPr id="0" name=""/>
        <dsp:cNvSpPr/>
      </dsp:nvSpPr>
      <dsp:spPr>
        <a:xfrm>
          <a:off x="5420939" y="554588"/>
          <a:ext cx="677524" cy="490136"/>
        </a:xfrm>
        <a:prstGeom prst="rect">
          <a:avLst/>
        </a:prstGeom>
        <a:solidFill>
          <a:schemeClr val="lt1">
            <a:alpha val="90000"/>
            <a:tint val="40000"/>
            <a:hueOff val="0"/>
            <a:satOff val="0"/>
            <a:lumOff val="0"/>
            <a:alphaOff val="0"/>
          </a:schemeClr>
        </a:solidFill>
        <a:ln w="12700" cap="flat" cmpd="sng" algn="ctr">
          <a:solidFill>
            <a:schemeClr val="accent6">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11430" rIns="64008" bIns="11430" numCol="1" spcCol="1270" anchor="ctr" anchorCtr="0">
          <a:noAutofit/>
        </a:bodyPr>
        <a:lstStyle/>
        <a:p>
          <a:pPr marL="0" lvl="0" indent="0" algn="ctr" defTabSz="400050">
            <a:lnSpc>
              <a:spcPct val="90000"/>
            </a:lnSpc>
            <a:spcBef>
              <a:spcPct val="0"/>
            </a:spcBef>
            <a:spcAft>
              <a:spcPct val="35000"/>
            </a:spcAft>
            <a:buNone/>
          </a:pPr>
          <a:r>
            <a:rPr lang="en-US" sz="900" kern="1200"/>
            <a:t>WISEhome</a:t>
          </a:r>
        </a:p>
      </dsp:txBody>
      <dsp:txXfrm>
        <a:off x="5420939" y="554588"/>
        <a:ext cx="677524" cy="49013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51882"/>
          </a:xfrm>
          <a:prstGeom prst="rect">
            <a:avLst/>
          </a:prstGeom>
        </p:spPr>
        <p:txBody>
          <a:bodyPr vert="horz" lIns="91440" tIns="45720" rIns="91440" bIns="45720" rtlCol="0"/>
          <a:lstStyle>
            <a:lvl1pPr algn="r">
              <a:defRPr sz="1200"/>
            </a:lvl1pPr>
          </a:lstStyle>
          <a:p>
            <a:fld id="{4822CA9B-3B1B-FC4F-89F6-1C478E112BAD}" type="datetimeFigureOut">
              <a:rPr lang="en-US" smtClean="0"/>
              <a:t>10/26/2021</a:t>
            </a:fld>
            <a:endParaRPr lang="en-US"/>
          </a:p>
        </p:txBody>
      </p:sp>
      <p:sp>
        <p:nvSpPr>
          <p:cNvPr id="4" name="Footer Placeholder 3"/>
          <p:cNvSpPr>
            <a:spLocks noGrp="1"/>
          </p:cNvSpPr>
          <p:nvPr>
            <p:ph type="ftr" sz="quarter" idx="2"/>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584188"/>
            <a:ext cx="3077739" cy="451882"/>
          </a:xfrm>
          <a:prstGeom prst="rect">
            <a:avLst/>
          </a:prstGeom>
        </p:spPr>
        <p:txBody>
          <a:bodyPr vert="horz" lIns="91440" tIns="45720" rIns="91440" bIns="45720" rtlCol="0" anchor="b"/>
          <a:lstStyle>
            <a:lvl1pPr algn="r">
              <a:defRPr sz="1200"/>
            </a:lvl1pPr>
          </a:lstStyle>
          <a:p>
            <a:fld id="{65B4C365-8340-5C44-8A18-D19C0CF1E7ED}" type="slidenum">
              <a:rPr lang="en-US" smtClean="0"/>
              <a:t>‹#›</a:t>
            </a:fld>
            <a:endParaRPr lang="en-US"/>
          </a:p>
        </p:txBody>
      </p:sp>
    </p:spTree>
    <p:extLst>
      <p:ext uri="{BB962C8B-B14F-4D97-AF65-F5344CB8AC3E}">
        <p14:creationId xmlns:p14="http://schemas.microsoft.com/office/powerpoint/2010/main" val="300823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5188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092" y="0"/>
            <a:ext cx="3077739" cy="451882"/>
          </a:xfrm>
          <a:prstGeom prst="rect">
            <a:avLst/>
          </a:prstGeom>
        </p:spPr>
        <p:txBody>
          <a:bodyPr vert="horz" lIns="91440" tIns="45720" rIns="91440" bIns="45720" rtlCol="0"/>
          <a:lstStyle>
            <a:lvl1pPr algn="r">
              <a:defRPr sz="1200"/>
            </a:lvl1pPr>
          </a:lstStyle>
          <a:p>
            <a:fld id="{AD1A7DB7-73B3-4AE0-A842-AAAEEC7C0C42}" type="datetimeFigureOut">
              <a:rPr lang="en-US" smtClean="0"/>
              <a:pPr/>
              <a:t>10/26/2021</a:t>
            </a:fld>
            <a:endParaRPr lang="en-US"/>
          </a:p>
        </p:txBody>
      </p:sp>
      <p:sp>
        <p:nvSpPr>
          <p:cNvPr id="4" name="Slide Image Placeholder 3"/>
          <p:cNvSpPr>
            <a:spLocks noGrp="1" noRot="1" noChangeAspect="1"/>
          </p:cNvSpPr>
          <p:nvPr>
            <p:ph type="sldImg" idx="2"/>
          </p:nvPr>
        </p:nvSpPr>
        <p:spPr>
          <a:xfrm>
            <a:off x="539750" y="677863"/>
            <a:ext cx="6022975" cy="33893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248" y="4292878"/>
            <a:ext cx="5681980" cy="40669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584188"/>
            <a:ext cx="3077739" cy="45188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584188"/>
            <a:ext cx="3077739" cy="451882"/>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307564967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45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b43bfdec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100">
                <a:solidFill>
                  <a:schemeClr val="dk1"/>
                </a:solidFill>
              </a:rPr>
              <a:t>As background, WISE stands for Wisconsin Information System for Education</a:t>
            </a:r>
            <a:endParaRPr sz="1100">
              <a:solidFill>
                <a:schemeClr val="dk1"/>
              </a:solidFill>
            </a:endParaRPr>
          </a:p>
          <a:p>
            <a:pPr marL="0" lvl="0" indent="0" algn="l" rtl="0">
              <a:spcBef>
                <a:spcPts val="0"/>
              </a:spcBef>
              <a:spcAft>
                <a:spcPts val="0"/>
              </a:spcAft>
              <a:buNone/>
            </a:pPr>
            <a:r>
              <a:rPr lang="en" sz="1100">
                <a:solidFill>
                  <a:schemeClr val="dk1"/>
                </a:solidFill>
              </a:rPr>
              <a:t>WISE is comprised of all of our tools that we created that integrate with one another.</a:t>
            </a:r>
            <a:endParaRPr sz="1100">
              <a:solidFill>
                <a:schemeClr val="dk1"/>
              </a:solidFill>
            </a:endParaRPr>
          </a:p>
          <a:p>
            <a:pPr marL="0" lvl="0" indent="0" algn="l" rtl="0">
              <a:spcBef>
                <a:spcPts val="0"/>
              </a:spcBef>
              <a:spcAft>
                <a:spcPts val="0"/>
              </a:spcAft>
              <a:buNone/>
            </a:pPr>
            <a:endParaRPr sz="1100">
              <a:solidFill>
                <a:schemeClr val="dk1"/>
              </a:solidFill>
            </a:endParaRPr>
          </a:p>
        </p:txBody>
      </p:sp>
      <p:sp>
        <p:nvSpPr>
          <p:cNvPr id="182" name="Google Shape;182;g3b43bfdec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3681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898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2bcd651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2bcd651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077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The state’s four private school parental choice programs(4) reported a combined third Friday of September 2020 headcount of 45,954</a:t>
            </a:r>
          </a:p>
          <a:p>
            <a:r>
              <a:rPr lang="en-US" b="0" i="0">
                <a:solidFill>
                  <a:srgbClr val="292F33"/>
                </a:solidFill>
                <a:effectLst/>
                <a:latin typeface="Source Sans Pro" panose="020B0503030403020204" pitchFamily="34" charset="0"/>
              </a:rPr>
              <a:t>https://dpi.wi.gov/news/releases/2020/dpi-releases-fall-student-count-and-revenue-limit-information </a:t>
            </a:r>
          </a:p>
          <a:p>
            <a:endParaRPr lang="en-US" b="0" i="0">
              <a:solidFill>
                <a:srgbClr val="292F33"/>
              </a:solidFill>
              <a:effectLst/>
              <a:latin typeface="Source Sans Pro" panose="020B0503030403020204" pitchFamily="34" charset="0"/>
            </a:endParaRPr>
          </a:p>
          <a:p>
            <a:r>
              <a:rPr lang="en-US" b="0" i="0">
                <a:solidFill>
                  <a:srgbClr val="292F33"/>
                </a:solidFill>
                <a:effectLst/>
                <a:latin typeface="Source Sans Pro" panose="020B0503030403020204" pitchFamily="34" charset="0"/>
              </a:rPr>
              <a:t>Public districts, schools, charter schools, and choice students are reported in WISE</a:t>
            </a:r>
          </a:p>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73439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949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092133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426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037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574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Times New Roman" panose="02020603050405020304" pitchFamily="18" charset="0"/>
              </a:rPr>
              <a:t>New app replaced online form (Vovici) submitted by users and Microsoft ACCESS data entry / queries used by DPI for processing claims</a:t>
            </a:r>
            <a:endParaRPr lang="en-US" sz="1800">
              <a:effectLst/>
              <a:latin typeface="Calibri" panose="020F0502020204030204" pitchFamily="34" charset="0"/>
              <a:ea typeface="Calibri" panose="020F0502020204030204" pitchFamily="34" charset="0"/>
            </a:endParaRPr>
          </a:p>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110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a:t>
            </a:fld>
            <a:endParaRPr lang="en-US"/>
          </a:p>
        </p:txBody>
      </p:sp>
    </p:spTree>
    <p:extLst>
      <p:ext uri="{BB962C8B-B14F-4D97-AF65-F5344CB8AC3E}">
        <p14:creationId xmlns:p14="http://schemas.microsoft.com/office/powerpoint/2010/main" val="1919368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292F33"/>
                </a:solidFill>
                <a:effectLst/>
                <a:latin typeface="Source Sans Pro" panose="020B0503030403020204" pitchFamily="34" charset="0"/>
              </a:rPr>
              <a:t>Contains Google Maps integration to calculate mileage.</a:t>
            </a: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5215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6261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119" marR="197853" rtl="0">
              <a:spcBef>
                <a:spcPts val="1225"/>
              </a:spcBef>
              <a:spcAft>
                <a:spcPts val="0"/>
              </a:spcAft>
            </a:pPr>
            <a:r>
              <a:rPr lang="en-US" sz="1400" b="0" i="0" u="none" strike="noStrike" dirty="0">
                <a:solidFill>
                  <a:srgbClr val="000000"/>
                </a:solidFill>
                <a:effectLst/>
                <a:latin typeface="Times New Roman" panose="02020603050405020304" pitchFamily="18" charset="0"/>
              </a:rPr>
              <a:t>Another goal of the project is to allow the DPI School Financial Services (SFS) team to obtain membership and other student counts used for fiscal purposes from the WISEdata student data collection system. This would eliminate duplicate data collections, streamlining processes to save time and improve data quality. </a:t>
            </a:r>
            <a:endParaRPr lang="en-US" sz="1400" b="0" dirty="0">
              <a:effectLst/>
            </a:endParaRPr>
          </a:p>
          <a:p>
            <a:pPr marL="34747" marR="41796" indent="2743" rtl="0">
              <a:spcBef>
                <a:spcPts val="1238"/>
              </a:spcBef>
              <a:spcAft>
                <a:spcPts val="0"/>
              </a:spcAft>
            </a:pPr>
            <a:r>
              <a:rPr lang="en-US" sz="1400" b="0" i="0" u="none" strike="noStrike" dirty="0">
                <a:solidFill>
                  <a:srgbClr val="000000"/>
                </a:solidFill>
                <a:effectLst/>
                <a:latin typeface="Times New Roman" panose="02020603050405020304" pitchFamily="18" charset="0"/>
              </a:rPr>
              <a:t>Much of Wisconsin school funding is tied to membership, which is the count of resident students of a district deemed in law to be financially responsible provision of education. Over $5 billion in state aids are determined using membership and other student counts. </a:t>
            </a:r>
          </a:p>
          <a:p>
            <a:pPr marL="34747" marR="41796" indent="2743" rtl="0">
              <a:spcBef>
                <a:spcPts val="1238"/>
              </a:spcBef>
              <a:spcAft>
                <a:spcPts val="0"/>
              </a:spcAft>
            </a:pPr>
            <a:endParaRPr lang="en-US" sz="1400" b="0" dirty="0">
              <a:effectLst/>
            </a:endParaRPr>
          </a:p>
          <a:p>
            <a:pPr marL="34747" marR="205016" indent="2743" rtl="0">
              <a:spcBef>
                <a:spcPts val="1238"/>
              </a:spcBef>
              <a:spcAft>
                <a:spcPts val="0"/>
              </a:spcAft>
            </a:pPr>
            <a:r>
              <a:rPr lang="en-US" sz="1400" b="0" i="0" u="none" strike="noStrike" dirty="0">
                <a:solidFill>
                  <a:srgbClr val="000000"/>
                </a:solidFill>
                <a:effectLst/>
                <a:latin typeface="Times New Roman" panose="02020603050405020304" pitchFamily="18" charset="0"/>
              </a:rPr>
              <a:t>Due to the methods Wisconsin has enacted to fund the expansion of public and private choice, building the data systems necessary to connect those programs with pupil membership is vital. </a:t>
            </a:r>
            <a:endParaRPr lang="en-US" sz="1400" b="0" dirty="0">
              <a:effectLst/>
            </a:endParaRPr>
          </a:p>
          <a:p>
            <a:br>
              <a:rPr lang="en-US" dirty="0"/>
            </a:br>
            <a:endParaRPr lang="en-US" b="1" i="0" dirty="0">
              <a:solidFill>
                <a:srgbClr val="292F33"/>
              </a:solidFill>
              <a:effectLst/>
              <a:latin typeface="Source Sans Pro" panose="020B0503030403020204" pitchFamily="34" charset="0"/>
            </a:endParaRP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78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4345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24</a:t>
            </a:fld>
            <a:endParaRPr lang="en-US"/>
          </a:p>
        </p:txBody>
      </p:sp>
    </p:spTree>
    <p:extLst>
      <p:ext uri="{BB962C8B-B14F-4D97-AF65-F5344CB8AC3E}">
        <p14:creationId xmlns:p14="http://schemas.microsoft.com/office/powerpoint/2010/main" val="3748733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9C58CA-12E4-4F31-9B48-6F56F73F44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9183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5:notes"/>
          <p:cNvSpPr>
            <a:spLocks noGrp="1" noRot="1" noChangeAspect="1"/>
          </p:cNvSpPr>
          <p:nvPr>
            <p:ph type="sldImg" idx="2"/>
          </p:nvPr>
        </p:nvSpPr>
        <p:spPr>
          <a:xfrm>
            <a:off x="539750" y="677863"/>
            <a:ext cx="6022975" cy="3389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5:notes"/>
          <p:cNvSpPr txBox="1">
            <a:spLocks noGrp="1"/>
          </p:cNvSpPr>
          <p:nvPr>
            <p:ph type="body" idx="1"/>
          </p:nvPr>
        </p:nvSpPr>
        <p:spPr>
          <a:xfrm>
            <a:off x="710248" y="4292878"/>
            <a:ext cx="5681980" cy="40669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319" name="Google Shape;319;p5:notes"/>
          <p:cNvSpPr txBox="1">
            <a:spLocks noGrp="1"/>
          </p:cNvSpPr>
          <p:nvPr>
            <p:ph type="sldNum" idx="12"/>
          </p:nvPr>
        </p:nvSpPr>
        <p:spPr>
          <a:xfrm>
            <a:off x="4023092" y="8584188"/>
            <a:ext cx="3077739" cy="451882"/>
          </a:xfrm>
          <a:prstGeom prst="rect">
            <a:avLst/>
          </a:prstGeom>
          <a:noFill/>
          <a:ln>
            <a:noFill/>
          </a:ln>
        </p:spPr>
        <p:txBody>
          <a:bodyPr spcFirstLastPara="1" wrap="square" lIns="91425" tIns="45700" rIns="91425" bIns="45700" anchor="b" anchorCtr="0">
            <a:noAutofit/>
          </a:bodyPr>
          <a:lstStyle/>
          <a:p>
            <a:pPr marL="0" marR="0" lvl="0" indent="0" algn="r" defTabSz="81635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4</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677863"/>
            <a:ext cx="6022975" cy="3389312"/>
          </a:xfrm>
        </p:spPr>
      </p:sp>
      <p:sp>
        <p:nvSpPr>
          <p:cNvPr id="3" name="Notes Placeholder 2"/>
          <p:cNvSpPr>
            <a:spLocks noGrp="1"/>
          </p:cNvSpPr>
          <p:nvPr>
            <p:ph type="body" idx="1"/>
          </p:nvPr>
        </p:nvSpPr>
        <p:spPr/>
        <p:txBody>
          <a:bodyPr/>
          <a:lstStyle/>
          <a:p>
            <a:pPr lvl="0"/>
            <a:endParaRPr lang="en-US" i="0" dirty="0"/>
          </a:p>
        </p:txBody>
      </p:sp>
      <p:sp>
        <p:nvSpPr>
          <p:cNvPr id="4" name="Slide Number Placeholder 3"/>
          <p:cNvSpPr>
            <a:spLocks noGrp="1"/>
          </p:cNvSpPr>
          <p:nvPr>
            <p:ph type="sldNum" sz="quarter" idx="10"/>
          </p:nvPr>
        </p:nvSpPr>
        <p:spPr/>
        <p:txBody>
          <a:bodyPr/>
          <a:lstStyle/>
          <a:p>
            <a:fld id="{459C58CA-12E4-4F31-9B48-6F56F73F44E1}" type="slidenum">
              <a:rPr lang="en-US" smtClean="0"/>
              <a:pPr/>
              <a:t>5</a:t>
            </a:fld>
            <a:endParaRPr lang="en-US"/>
          </a:p>
        </p:txBody>
      </p:sp>
    </p:spTree>
    <p:extLst>
      <p:ext uri="{BB962C8B-B14F-4D97-AF65-F5344CB8AC3E}">
        <p14:creationId xmlns:p14="http://schemas.microsoft.com/office/powerpoint/2010/main" val="319401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55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256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92052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Need for a project:  Too many disconnected data systems.  Our WISE systems are a big improvement, but still do not connect with key data systems that need to connect on student and financial data.</a:t>
            </a:r>
          </a:p>
          <a:p>
            <a:endParaRPr lang="en-US"/>
          </a:p>
          <a:p>
            <a:r>
              <a:rPr lang="en-US"/>
              <a:t>Outcome 1: Rebuild Enterprise and School Directory  - Enterprise is the agencies primary database in which almost all DPI systems need and integrate with.  DPI needs an easier way to collect, maintain, and share core educational structure data across the agency, while improve usability for external users.</a:t>
            </a:r>
          </a:p>
          <a:p>
            <a:endParaRPr lang="en-US"/>
          </a:p>
          <a:p>
            <a:r>
              <a:rPr lang="en-US"/>
              <a:t>Outcome 2: Automate data collections programs that are currently paper based, and a focus on integrating new and current systems with the WISE systems.</a:t>
            </a:r>
          </a:p>
          <a:p>
            <a:endParaRPr lang="en-US"/>
          </a:p>
          <a:p>
            <a:r>
              <a:rPr lang="en-US"/>
              <a:t>Outcome 3: Integrate DPI School Financial Service Systems with both the WISE and Wisconsin Choice Systems to obtain membership and other student counts used for fiscal purposes.</a:t>
            </a:r>
          </a:p>
          <a:p>
            <a:endParaRPr lang="en-US"/>
          </a:p>
          <a:p>
            <a:r>
              <a:rPr lang="en-US"/>
              <a:t>Outcome 4: Partnering with the University of Wisconsin to leverage new data elements to address problems of practice identified by DPI and educators, with the goal of supporting educational equity and quality improvements in the state.</a:t>
            </a:r>
          </a:p>
        </p:txBody>
      </p:sp>
      <p:sp>
        <p:nvSpPr>
          <p:cNvPr id="4" name="Slide Number Placeholder 3"/>
          <p:cNvSpPr>
            <a:spLocks noGrp="1"/>
          </p:cNvSpPr>
          <p:nvPr>
            <p:ph type="sldNum" sz="quarter" idx="5"/>
          </p:nvPr>
        </p:nvSpPr>
        <p:spPr/>
        <p:txBody>
          <a:bodyPr/>
          <a:lstStyle/>
          <a:p>
            <a:pPr marL="0" marR="0" lvl="0" indent="0" algn="r" defTabSz="816350" rtl="0" eaLnBrk="1" fontAlgn="auto" latinLnBrk="0" hangingPunct="1">
              <a:lnSpc>
                <a:spcPct val="100000"/>
              </a:lnSpc>
              <a:spcBef>
                <a:spcPts val="0"/>
              </a:spcBef>
              <a:spcAft>
                <a:spcPts val="0"/>
              </a:spcAft>
              <a:buClrTx/>
              <a:buSzTx/>
              <a:buFontTx/>
              <a:buNone/>
              <a:tabLst/>
              <a:defRPr/>
            </a:pPr>
            <a:fld id="{6A48BE71-7C99-F442-BF14-4D98A0E36D2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1635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10541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FB47BF74-4DD7-8441-A0B9-C768BDAD509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3240218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5E3E0399-D7EC-0E4F-A863-59332AE1D18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930063041"/>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userDrawn="1">
          <p15:clr>
            <a:srgbClr val="FBAE40"/>
          </p15:clr>
        </p15:guide>
        <p15:guide id="11" pos="792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B9193713-CEFD-0849-8AA8-4353C3E1EAE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46589258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1" name="Straight Connector 10"/>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5AF59B8F-AF0F-314F-BD27-F72A0D93A99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28712499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3" name="Straight Connector 1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BBE37082-8BAC-1942-B941-90189517F49A}"/>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475646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userDrawn="1">
          <p15:clr>
            <a:srgbClr val="FBAE40"/>
          </p15:clr>
        </p15:guide>
        <p15:guide id="13" pos="5521" userDrawn="1">
          <p15:clr>
            <a:srgbClr val="FBAE40"/>
          </p15:clr>
        </p15:guide>
        <p15:guide id="14" pos="9841" userDrawn="1">
          <p15:clr>
            <a:srgbClr val="FBAE40"/>
          </p15:clr>
        </p15:guide>
        <p15:guide id="15" pos="1032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7DDB05B6-35EC-D142-81F5-FBCB0816774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2248697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6AE0F96E-204F-8841-AC0A-F97409F8442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32545087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userDrawn="1">
          <p15:clr>
            <a:srgbClr val="FBAE40"/>
          </p15:clr>
        </p15:guide>
        <p15:guide id="12" pos="7921" userDrawn="1">
          <p15:clr>
            <a:srgbClr val="FBAE40"/>
          </p15:clr>
        </p15:guide>
        <p15:guide id="13" pos="5521" userDrawn="1">
          <p15:clr>
            <a:srgbClr val="FBAE40"/>
          </p15:clr>
        </p15:guide>
        <p15:guide id="14" pos="5041" userDrawn="1">
          <p15:clr>
            <a:srgbClr val="FBAE40"/>
          </p15:clr>
        </p15:guide>
        <p15:guide id="15" pos="9841" userDrawn="1">
          <p15:clr>
            <a:srgbClr val="FBAE40"/>
          </p15:clr>
        </p15:guide>
        <p15:guide id="16" pos="10321"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438276"/>
            <a:ext cx="7685087" cy="1191694"/>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hasCustomPrompt="1"/>
          </p:nvPr>
        </p:nvSpPr>
        <p:spPr>
          <a:xfrm>
            <a:off x="850593" y="3867150"/>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hasCustomPrompt="1"/>
          </p:nvPr>
        </p:nvSpPr>
        <p:spPr>
          <a:xfrm>
            <a:off x="2133600" y="3867150"/>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cxnSp>
        <p:nvCxnSpPr>
          <p:cNvPr id="3" name="Straight Connector 2"/>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sp>
        <p:nvSpPr>
          <p:cNvPr id="21" name="Text Placeholder 7">
            <a:extLst>
              <a:ext uri="{FF2B5EF4-FFF2-40B4-BE49-F238E27FC236}">
                <a16:creationId xmlns:a16="http://schemas.microsoft.com/office/drawing/2014/main" id="{71AFA216-BE2A-8047-AEEB-D8B5CB5D9F71}"/>
              </a:ext>
            </a:extLst>
          </p:cNvPr>
          <p:cNvSpPr>
            <a:spLocks noGrp="1"/>
          </p:cNvSpPr>
          <p:nvPr>
            <p:ph type="body" sz="quarter" idx="16" hasCustomPrompt="1"/>
          </p:nvPr>
        </p:nvSpPr>
        <p:spPr>
          <a:xfrm>
            <a:off x="3402949" y="3867150"/>
            <a:ext cx="1118901" cy="1113355"/>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Speaker</a:t>
            </a:r>
            <a:r>
              <a:rPr lang="tr-TR" dirty="0"/>
              <a:t> Name </a:t>
            </a:r>
          </a:p>
          <a:p>
            <a:pPr lvl="0"/>
            <a:r>
              <a:rPr lang="tr-TR" dirty="0" err="1"/>
              <a:t>Organization</a:t>
            </a:r>
            <a:endParaRPr lang="tr-TR" dirty="0"/>
          </a:p>
        </p:txBody>
      </p:sp>
      <p:sp>
        <p:nvSpPr>
          <p:cNvPr id="22" name="Text Placeholder 7">
            <a:extLst>
              <a:ext uri="{FF2B5EF4-FFF2-40B4-BE49-F238E27FC236}">
                <a16:creationId xmlns:a16="http://schemas.microsoft.com/office/drawing/2014/main" id="{32AF19DF-F957-C94C-BA1F-ABA26EC09188}"/>
              </a:ext>
            </a:extLst>
          </p:cNvPr>
          <p:cNvSpPr>
            <a:spLocks noGrp="1"/>
          </p:cNvSpPr>
          <p:nvPr>
            <p:ph type="body" sz="quarter" idx="17" hasCustomPrompt="1"/>
          </p:nvPr>
        </p:nvSpPr>
        <p:spPr>
          <a:xfrm>
            <a:off x="4713416" y="3867150"/>
            <a:ext cx="1382584" cy="1113355"/>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r>
              <a:rPr lang="en-US" dirty="0"/>
              <a:t>Moderator Name</a:t>
            </a:r>
          </a:p>
          <a:p>
            <a:r>
              <a:rPr lang="en-US" dirty="0"/>
              <a:t>SLDS State Support Team</a:t>
            </a:r>
          </a:p>
        </p:txBody>
      </p:sp>
      <p:pic>
        <p:nvPicPr>
          <p:cNvPr id="15" name="Picture 14">
            <a:extLst>
              <a:ext uri="{FF2B5EF4-FFF2-40B4-BE49-F238E27FC236}">
                <a16:creationId xmlns:a16="http://schemas.microsoft.com/office/drawing/2014/main" id="{F818D05E-3E20-C144-AA2C-74772F7F5A1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780523967"/>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solidFill>
                <a:schemeClr val="bg1"/>
              </a:solidFill>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723EBEA2-C871-924D-9669-D4CEBEA34A2B}"/>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8" name="Text Placeholder 7">
            <a:extLst>
              <a:ext uri="{FF2B5EF4-FFF2-40B4-BE49-F238E27FC236}">
                <a16:creationId xmlns:a16="http://schemas.microsoft.com/office/drawing/2014/main" id="{C73C284A-D09B-B543-AF7E-5F419F34CE5B}"/>
              </a:ext>
            </a:extLst>
          </p:cNvPr>
          <p:cNvSpPr>
            <a:spLocks noGrp="1"/>
          </p:cNvSpPr>
          <p:nvPr>
            <p:ph type="body" sz="quarter" idx="14"/>
          </p:nvPr>
        </p:nvSpPr>
        <p:spPr>
          <a:xfrm>
            <a:off x="850593"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81E09265-B90B-4F4C-A68D-386E7DC88C22}"/>
              </a:ext>
            </a:extLst>
          </p:cNvPr>
          <p:cNvSpPr>
            <a:spLocks noGrp="1"/>
          </p:cNvSpPr>
          <p:nvPr>
            <p:ph type="body" sz="quarter" idx="15"/>
          </p:nvPr>
        </p:nvSpPr>
        <p:spPr>
          <a:xfrm>
            <a:off x="1998760" y="3171826"/>
            <a:ext cx="1092851" cy="1113356"/>
          </a:xfrm>
        </p:spPr>
        <p:txBody>
          <a:bodyPr>
            <a:normAutofit/>
          </a:bodyPr>
          <a:lstStyle>
            <a:lvl1pPr>
              <a:defRPr sz="10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04995803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55425909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341344668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itle 1">
            <a:extLst>
              <a:ext uri="{FF2B5EF4-FFF2-40B4-BE49-F238E27FC236}">
                <a16:creationId xmlns:a16="http://schemas.microsoft.com/office/drawing/2014/main" id="{0FAE0E86-F5B0-2643-9F7C-9B5DF5AB2A62}"/>
              </a:ext>
            </a:extLst>
          </p:cNvPr>
          <p:cNvSpPr>
            <a:spLocks noGrp="1"/>
          </p:cNvSpPr>
          <p:nvPr>
            <p:ph type="ctrTitle" hasCustomPrompt="1"/>
          </p:nvPr>
        </p:nvSpPr>
        <p:spPr>
          <a:xfrm>
            <a:off x="850811" y="1885950"/>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
        <p:nvSpPr>
          <p:cNvPr id="31" name="Text Placeholder 7">
            <a:extLst>
              <a:ext uri="{FF2B5EF4-FFF2-40B4-BE49-F238E27FC236}">
                <a16:creationId xmlns:a16="http://schemas.microsoft.com/office/drawing/2014/main" id="{4311E8C8-3143-A74B-8FDA-F85A6F535B0E}"/>
              </a:ext>
            </a:extLst>
          </p:cNvPr>
          <p:cNvSpPr>
            <a:spLocks noGrp="1"/>
          </p:cNvSpPr>
          <p:nvPr>
            <p:ph type="body" sz="quarter" idx="14"/>
          </p:nvPr>
        </p:nvSpPr>
        <p:spPr>
          <a:xfrm>
            <a:off x="850593"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9B12BEB6-E28E-0A42-AF4D-0E33CBE7B6D1}"/>
              </a:ext>
            </a:extLst>
          </p:cNvPr>
          <p:cNvSpPr>
            <a:spLocks noGrp="1"/>
          </p:cNvSpPr>
          <p:nvPr>
            <p:ph type="body" sz="quarter" idx="15"/>
          </p:nvPr>
        </p:nvSpPr>
        <p:spPr>
          <a:xfrm>
            <a:off x="1998760" y="3171826"/>
            <a:ext cx="1092851" cy="1113356"/>
          </a:xfrm>
        </p:spPr>
        <p:txBody>
          <a:bodyPr>
            <a:normAutofit/>
          </a:bodyPr>
          <a:lstStyle>
            <a:lvl1pPr>
              <a:defRPr sz="10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9" name="Straight Connector 8"/>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3" name="Picture 12">
            <a:extLst>
              <a:ext uri="{FF2B5EF4-FFF2-40B4-BE49-F238E27FC236}">
                <a16:creationId xmlns:a16="http://schemas.microsoft.com/office/drawing/2014/main" id="{DDBB8D84-6AC7-4E4B-8248-C91B4487BB60}"/>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0309965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2057364225"/>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spTree>
    <p:extLst>
      <p:ext uri="{BB962C8B-B14F-4D97-AF65-F5344CB8AC3E}">
        <p14:creationId xmlns:p14="http://schemas.microsoft.com/office/powerpoint/2010/main" val="1588743400"/>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325043184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spTree>
    <p:extLst>
      <p:ext uri="{BB962C8B-B14F-4D97-AF65-F5344CB8AC3E}">
        <p14:creationId xmlns:p14="http://schemas.microsoft.com/office/powerpoint/2010/main" val="61070721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65134215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20866393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4005509"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714859" y="428626"/>
            <a:ext cx="3994449" cy="3857625"/>
          </a:xfrm>
          <a:prstGeom prst="rect">
            <a:avLst/>
          </a:prstGeom>
        </p:spPr>
        <p:txBody>
          <a:bodyPr/>
          <a:lstStyle/>
          <a:p>
            <a:endParaRPr lang="en-US"/>
          </a:p>
        </p:txBody>
      </p:sp>
      <p:sp>
        <p:nvSpPr>
          <p:cNvPr id="23" name="Text Placeholder 7">
            <a:extLst>
              <a:ext uri="{FF2B5EF4-FFF2-40B4-BE49-F238E27FC236}">
                <a16:creationId xmlns:a16="http://schemas.microsoft.com/office/drawing/2014/main" id="{F557ABA0-2CF0-894D-BFC5-E24C93581EC6}"/>
              </a:ext>
            </a:extLst>
          </p:cNvPr>
          <p:cNvSpPr>
            <a:spLocks noGrp="1"/>
          </p:cNvSpPr>
          <p:nvPr>
            <p:ph type="body" sz="quarter" idx="15"/>
          </p:nvPr>
        </p:nvSpPr>
        <p:spPr>
          <a:xfrm>
            <a:off x="429166" y="1182282"/>
            <a:ext cx="4005509"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a:extLst>
              <a:ext uri="{FF2B5EF4-FFF2-40B4-BE49-F238E27FC236}">
                <a16:creationId xmlns:a16="http://schemas.microsoft.com/office/drawing/2014/main" id="{CA97B1A4-557A-8842-A7CF-CEF459F857B2}"/>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92082348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7" y="1171567"/>
            <a:ext cx="8280141" cy="1743080"/>
          </a:xfrm>
          <a:prstGeom prst="rect">
            <a:avLst/>
          </a:prstGeom>
        </p:spPr>
        <p:txBody>
          <a:bodyPr/>
          <a:lstStyle/>
          <a:p>
            <a:endParaRPr lang="en-US"/>
          </a:p>
        </p:txBody>
      </p:sp>
      <p:sp>
        <p:nvSpPr>
          <p:cNvPr id="28" name="Text Placeholder 7">
            <a:extLst>
              <a:ext uri="{FF2B5EF4-FFF2-40B4-BE49-F238E27FC236}">
                <a16:creationId xmlns:a16="http://schemas.microsoft.com/office/drawing/2014/main" id="{269D219F-F78E-9E4A-B025-7F24BB66706A}"/>
              </a:ext>
            </a:extLst>
          </p:cNvPr>
          <p:cNvSpPr>
            <a:spLocks noGrp="1"/>
          </p:cNvSpPr>
          <p:nvPr>
            <p:ph type="body" sz="quarter" idx="17"/>
          </p:nvPr>
        </p:nvSpPr>
        <p:spPr>
          <a:xfrm>
            <a:off x="4714858" y="3199327"/>
            <a:ext cx="4005509" cy="108692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a:extLst>
              <a:ext uri="{FF2B5EF4-FFF2-40B4-BE49-F238E27FC236}">
                <a16:creationId xmlns:a16="http://schemas.microsoft.com/office/drawing/2014/main" id="{D3B36E90-1930-594F-A27D-BBFA1CA70557}"/>
              </a:ext>
            </a:extLst>
          </p:cNvPr>
          <p:cNvSpPr>
            <a:spLocks noGrp="1"/>
          </p:cNvSpPr>
          <p:nvPr>
            <p:ph type="body" sz="quarter" idx="15"/>
          </p:nvPr>
        </p:nvSpPr>
        <p:spPr>
          <a:xfrm>
            <a:off x="429166" y="3199327"/>
            <a:ext cx="4005509" cy="1086924"/>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5323201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3999979" cy="1743080"/>
          </a:xfrm>
          <a:prstGeom prst="rect">
            <a:avLst/>
          </a:prstGeom>
        </p:spPr>
        <p:txBody>
          <a:bodyPr/>
          <a:lstStyle/>
          <a:p>
            <a:endParaRPr lang="en-US"/>
          </a:p>
        </p:txBody>
      </p:sp>
      <p:sp>
        <p:nvSpPr>
          <p:cNvPr id="16" name="Picture Placeholder 4">
            <a:extLst>
              <a:ext uri="{FF2B5EF4-FFF2-40B4-BE49-F238E27FC236}">
                <a16:creationId xmlns:a16="http://schemas.microsoft.com/office/drawing/2014/main" id="{8B25342B-08E1-464F-AC27-5A6519898803}"/>
              </a:ext>
            </a:extLst>
          </p:cNvPr>
          <p:cNvSpPr>
            <a:spLocks noGrp="1"/>
          </p:cNvSpPr>
          <p:nvPr>
            <p:ph type="pic" sz="quarter" idx="22"/>
          </p:nvPr>
        </p:nvSpPr>
        <p:spPr>
          <a:xfrm>
            <a:off x="4721716" y="1171567"/>
            <a:ext cx="3999979" cy="1743080"/>
          </a:xfrm>
          <a:prstGeom prst="rect">
            <a:avLst/>
          </a:prstGeom>
        </p:spPr>
        <p:txBody>
          <a:bodyPr/>
          <a:lstStyle/>
          <a:p>
            <a:endParaRPr lang="en-US"/>
          </a:p>
        </p:txBody>
      </p:sp>
      <p:sp>
        <p:nvSpPr>
          <p:cNvPr id="20" name="Text Placeholder 7">
            <a:extLst>
              <a:ext uri="{FF2B5EF4-FFF2-40B4-BE49-F238E27FC236}">
                <a16:creationId xmlns:a16="http://schemas.microsoft.com/office/drawing/2014/main" id="{7AFEBE52-7AC4-8A4F-A882-82DC4FA897C6}"/>
              </a:ext>
            </a:extLst>
          </p:cNvPr>
          <p:cNvSpPr>
            <a:spLocks noGrp="1"/>
          </p:cNvSpPr>
          <p:nvPr>
            <p:ph type="body" sz="quarter" idx="16"/>
          </p:nvPr>
        </p:nvSpPr>
        <p:spPr>
          <a:xfrm>
            <a:off x="429166"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a:extLst>
              <a:ext uri="{FF2B5EF4-FFF2-40B4-BE49-F238E27FC236}">
                <a16:creationId xmlns:a16="http://schemas.microsoft.com/office/drawing/2014/main" id="{1BCA72C9-9805-E34B-BBDE-3CF10D461ABA}"/>
              </a:ext>
            </a:extLst>
          </p:cNvPr>
          <p:cNvSpPr>
            <a:spLocks noGrp="1"/>
          </p:cNvSpPr>
          <p:nvPr>
            <p:ph type="body" sz="quarter" idx="17"/>
          </p:nvPr>
        </p:nvSpPr>
        <p:spPr>
          <a:xfrm>
            <a:off x="4714858" y="3199327"/>
            <a:ext cx="4005509"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74792378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4" name="Picture Placeholder 4">
            <a:extLst>
              <a:ext uri="{FF2B5EF4-FFF2-40B4-BE49-F238E27FC236}">
                <a16:creationId xmlns:a16="http://schemas.microsoft.com/office/drawing/2014/main" id="{3D023766-93E8-6C43-9772-CDA7FC6144F7}"/>
              </a:ext>
            </a:extLst>
          </p:cNvPr>
          <p:cNvSpPr>
            <a:spLocks noGrp="1"/>
          </p:cNvSpPr>
          <p:nvPr>
            <p:ph type="pic" sz="quarter" idx="21"/>
          </p:nvPr>
        </p:nvSpPr>
        <p:spPr>
          <a:xfrm>
            <a:off x="429166" y="1171567"/>
            <a:ext cx="2571415" cy="1743080"/>
          </a:xfrm>
          <a:prstGeom prst="rect">
            <a:avLst/>
          </a:prstGeom>
        </p:spPr>
        <p:txBody>
          <a:bodyPr/>
          <a:lstStyle/>
          <a:p>
            <a:endParaRPr lang="en-US" dirty="0"/>
          </a:p>
        </p:txBody>
      </p:sp>
      <p:sp>
        <p:nvSpPr>
          <p:cNvPr id="25" name="Picture Placeholder 4">
            <a:extLst>
              <a:ext uri="{FF2B5EF4-FFF2-40B4-BE49-F238E27FC236}">
                <a16:creationId xmlns:a16="http://schemas.microsoft.com/office/drawing/2014/main" id="{9243F34B-2502-DB4F-9DB5-EDCF7DC7B5D5}"/>
              </a:ext>
            </a:extLst>
          </p:cNvPr>
          <p:cNvSpPr>
            <a:spLocks noGrp="1"/>
          </p:cNvSpPr>
          <p:nvPr>
            <p:ph type="pic" sz="quarter" idx="23"/>
          </p:nvPr>
        </p:nvSpPr>
        <p:spPr>
          <a:xfrm>
            <a:off x="3286294" y="1171567"/>
            <a:ext cx="2571415" cy="1743080"/>
          </a:xfrm>
          <a:prstGeom prst="rect">
            <a:avLst/>
          </a:prstGeom>
        </p:spPr>
        <p:txBody>
          <a:bodyPr/>
          <a:lstStyle/>
          <a:p>
            <a:endParaRPr lang="en-US"/>
          </a:p>
        </p:txBody>
      </p:sp>
      <p:sp>
        <p:nvSpPr>
          <p:cNvPr id="30" name="Picture Placeholder 4">
            <a:extLst>
              <a:ext uri="{FF2B5EF4-FFF2-40B4-BE49-F238E27FC236}">
                <a16:creationId xmlns:a16="http://schemas.microsoft.com/office/drawing/2014/main" id="{4236B20B-B550-8142-AEF8-60BDD719F696}"/>
              </a:ext>
            </a:extLst>
          </p:cNvPr>
          <p:cNvSpPr>
            <a:spLocks noGrp="1"/>
          </p:cNvSpPr>
          <p:nvPr>
            <p:ph type="pic" sz="quarter" idx="25"/>
          </p:nvPr>
        </p:nvSpPr>
        <p:spPr>
          <a:xfrm>
            <a:off x="6143422" y="1171567"/>
            <a:ext cx="2571415" cy="1743080"/>
          </a:xfrm>
          <a:prstGeom prst="rect">
            <a:avLst/>
          </a:prstGeom>
        </p:spPr>
        <p:txBody>
          <a:bodyPr/>
          <a:lstStyle/>
          <a:p>
            <a:endParaRPr lang="en-US"/>
          </a:p>
        </p:txBody>
      </p:sp>
      <p:sp>
        <p:nvSpPr>
          <p:cNvPr id="31" name="Text Placeholder 7">
            <a:extLst>
              <a:ext uri="{FF2B5EF4-FFF2-40B4-BE49-F238E27FC236}">
                <a16:creationId xmlns:a16="http://schemas.microsoft.com/office/drawing/2014/main" id="{805AEC2D-775B-BF4D-8D0A-574C4B109908}"/>
              </a:ext>
            </a:extLst>
          </p:cNvPr>
          <p:cNvSpPr>
            <a:spLocks noGrp="1"/>
          </p:cNvSpPr>
          <p:nvPr>
            <p:ph type="body" sz="quarter" idx="16"/>
          </p:nvPr>
        </p:nvSpPr>
        <p:spPr>
          <a:xfrm>
            <a:off x="429164"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a:extLst>
              <a:ext uri="{FF2B5EF4-FFF2-40B4-BE49-F238E27FC236}">
                <a16:creationId xmlns:a16="http://schemas.microsoft.com/office/drawing/2014/main" id="{F5503E3A-1422-CD4D-8A89-397D3BA42065}"/>
              </a:ext>
            </a:extLst>
          </p:cNvPr>
          <p:cNvSpPr>
            <a:spLocks noGrp="1"/>
          </p:cNvSpPr>
          <p:nvPr>
            <p:ph type="body" sz="quarter" idx="26"/>
          </p:nvPr>
        </p:nvSpPr>
        <p:spPr>
          <a:xfrm>
            <a:off x="3289863"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a:extLst>
              <a:ext uri="{FF2B5EF4-FFF2-40B4-BE49-F238E27FC236}">
                <a16:creationId xmlns:a16="http://schemas.microsoft.com/office/drawing/2014/main" id="{0064A36D-65DD-F745-A342-E072B9827553}"/>
              </a:ext>
            </a:extLst>
          </p:cNvPr>
          <p:cNvSpPr>
            <a:spLocks noGrp="1"/>
          </p:cNvSpPr>
          <p:nvPr>
            <p:ph type="body" sz="quarter" idx="27"/>
          </p:nvPr>
        </p:nvSpPr>
        <p:spPr>
          <a:xfrm>
            <a:off x="6139848" y="3199327"/>
            <a:ext cx="2571416" cy="1086924"/>
          </a:xfrm>
        </p:spPr>
        <p:txBody>
          <a:bodyPr>
            <a:normAutofit/>
          </a:bodyPr>
          <a:lstStyle>
            <a:lvl1pPr marL="0" indent="0">
              <a:buFont typeface="Arial" panose="020B0604020202020204" pitchFamily="34" charset="0"/>
              <a:buNone/>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100683304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guide id="12" pos="5041">
          <p15:clr>
            <a:srgbClr val="FBAE40"/>
          </p15:clr>
        </p15:guide>
        <p15:guide id="13" pos="5521">
          <p15:clr>
            <a:srgbClr val="FBAE40"/>
          </p15:clr>
        </p15:guide>
        <p15:guide id="14" pos="9841">
          <p15:clr>
            <a:srgbClr val="FBAE40"/>
          </p15:clr>
        </p15:guide>
        <p15:guide id="15" pos="1032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Slide Number Placeholder 6">
            <a:extLst>
              <a:ext uri="{FF2B5EF4-FFF2-40B4-BE49-F238E27FC236}">
                <a16:creationId xmlns:a16="http://schemas.microsoft.com/office/drawing/2014/main" id="{94254CDA-9455-1F48-A703-E7C2342F39CF}"/>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sp>
        <p:nvSpPr>
          <p:cNvPr id="14" name="Title 1">
            <a:extLst>
              <a:ext uri="{FF2B5EF4-FFF2-40B4-BE49-F238E27FC236}">
                <a16:creationId xmlns:a16="http://schemas.microsoft.com/office/drawing/2014/main" id="{3F940754-C6EA-AC4C-8314-59739CD84FF9}"/>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bg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E920866-FF66-794D-8DC3-D1ADBCDAD3E5}"/>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3186232973"/>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0" name="Content Placeholder 4">
            <a:extLst>
              <a:ext uri="{FF2B5EF4-FFF2-40B4-BE49-F238E27FC236}">
                <a16:creationId xmlns:a16="http://schemas.microsoft.com/office/drawing/2014/main" id="{66682ECA-8356-F142-94A1-921EA9421350}"/>
              </a:ext>
            </a:extLst>
          </p:cNvPr>
          <p:cNvSpPr>
            <a:spLocks noGrp="1"/>
          </p:cNvSpPr>
          <p:nvPr>
            <p:ph sz="quarter" idx="16" hasCustomPrompt="1"/>
          </p:nvPr>
        </p:nvSpPr>
        <p:spPr>
          <a:xfrm>
            <a:off x="429165" y="1170497"/>
            <a:ext cx="3999979" cy="3114675"/>
          </a:xfrm>
          <a:prstGeom prst="rect">
            <a:avLst/>
          </a:prstGeom>
        </p:spPr>
        <p:txBody>
          <a:bodyPr>
            <a:normAutofit/>
          </a:bodyPr>
          <a:lstStyle>
            <a:lvl1pPr>
              <a:tabLst>
                <a:tab pos="47987" algn="l"/>
              </a:tabLst>
              <a:defRPr sz="2000">
                <a:solidFill>
                  <a:srgbClr val="576F7F"/>
                </a:solidFill>
              </a:defRPr>
            </a:lvl1pPr>
            <a:lvl2pPr marL="47987" indent="-47987">
              <a:tabLst/>
              <a:defRPr sz="400">
                <a:solidFill>
                  <a:schemeClr val="bg1">
                    <a:lumMod val="50000"/>
                  </a:schemeClr>
                </a:solidFill>
              </a:defRPr>
            </a:lvl2pPr>
            <a:lvl3pPr marL="96639" indent="-48653">
              <a:tabLst/>
              <a:defRPr sz="400">
                <a:solidFill>
                  <a:schemeClr val="bg1">
                    <a:lumMod val="50000"/>
                  </a:schemeClr>
                </a:solidFill>
              </a:defRPr>
            </a:lvl3pPr>
          </a:lstStyle>
          <a:p>
            <a:pPr lvl="0"/>
            <a:r>
              <a:rPr lang="tr-TR" dirty="0"/>
              <a:t>Picture</a:t>
            </a:r>
          </a:p>
        </p:txBody>
      </p:sp>
      <p:sp>
        <p:nvSpPr>
          <p:cNvPr id="21" name="Text Placeholder 7">
            <a:extLst>
              <a:ext uri="{FF2B5EF4-FFF2-40B4-BE49-F238E27FC236}">
                <a16:creationId xmlns:a16="http://schemas.microsoft.com/office/drawing/2014/main" id="{6428EAA1-0C81-0745-89CD-1A39835C4F74}"/>
              </a:ext>
            </a:extLst>
          </p:cNvPr>
          <p:cNvSpPr>
            <a:spLocks noGrp="1"/>
          </p:cNvSpPr>
          <p:nvPr>
            <p:ph type="body" sz="quarter" idx="17"/>
          </p:nvPr>
        </p:nvSpPr>
        <p:spPr>
          <a:xfrm>
            <a:off x="4714857" y="1170499"/>
            <a:ext cx="3999978" cy="3114674"/>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Tree>
    <p:extLst>
      <p:ext uri="{BB962C8B-B14F-4D97-AF65-F5344CB8AC3E}">
        <p14:creationId xmlns:p14="http://schemas.microsoft.com/office/powerpoint/2010/main" val="3499021286"/>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p15:clr>
            <a:srgbClr val="FBAE40"/>
          </p15:clr>
        </p15:guide>
        <p15:guide id="11" pos="744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Tree>
    <p:extLst>
      <p:ext uri="{BB962C8B-B14F-4D97-AF65-F5344CB8AC3E}">
        <p14:creationId xmlns:p14="http://schemas.microsoft.com/office/powerpoint/2010/main" val="3298523579"/>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txBox="1">
            <a:spLocks noChangeArrowheads="1"/>
          </p:cNvSpPr>
          <p:nvPr userDrawn="1"/>
        </p:nvSpPr>
        <p:spPr bwMode="auto">
          <a:xfrm>
            <a:off x="226954" y="3667141"/>
            <a:ext cx="3687813" cy="1341853"/>
          </a:xfrm>
          <a:prstGeom prst="rect">
            <a:avLst/>
          </a:prstGeom>
          <a:solidFill>
            <a:schemeClr val="bg1"/>
          </a:solidFill>
          <a:ln w="9525">
            <a:noFill/>
            <a:miter lim="800000"/>
            <a:headEnd/>
            <a:tailEnd/>
          </a:ln>
          <a:effectLst/>
        </p:spPr>
        <p:txBody>
          <a:bodyPr vert="horz" wrap="square" lIns="68580" tIns="34290" rIns="68580" bIns="34290" numCol="1" anchor="t" anchorCtr="0" compatLnSpc="1">
            <a:prstTxWarp prst="textNoShape">
              <a:avLst/>
            </a:prstTxWarp>
          </a:bodyPr>
          <a:lstStyle/>
          <a:p>
            <a:pPr marL="0" marR="0" lvl="0" indent="-257175" algn="l" defTabSz="685800" rtl="0" eaLnBrk="1" fontAlgn="base" latinLnBrk="0" hangingPunct="1">
              <a:lnSpc>
                <a:spcPct val="100000"/>
              </a:lnSpc>
              <a:spcBef>
                <a:spcPct val="20000"/>
              </a:spcBef>
              <a:spcAft>
                <a:spcPct val="0"/>
              </a:spcAft>
              <a:buClrTx/>
              <a:buSzTx/>
              <a:buFontTx/>
              <a:buNone/>
              <a:tabLst/>
              <a:defRPr/>
            </a:pPr>
            <a:endParaRPr kumimoji="0" lang="en-US" sz="1500" b="0" i="0" u="none" strike="noStrike" kern="0" cap="none" spc="0" normalizeH="0" baseline="0" noProof="0" dirty="0">
              <a:ln>
                <a:noFill/>
              </a:ln>
              <a:solidFill>
                <a:schemeClr val="tx1"/>
              </a:solidFill>
              <a:effectLst/>
              <a:uLnTx/>
              <a:uFillTx/>
              <a:latin typeface="Calibri" pitchFamily="34" charset="0"/>
              <a:ea typeface="+mn-ea"/>
              <a:cs typeface="+mn-cs"/>
            </a:endParaRPr>
          </a:p>
        </p:txBody>
      </p:sp>
      <p:pic>
        <p:nvPicPr>
          <p:cNvPr id="9" name="Picture 8" descr="SLDS logo_f_lower quality.jpg"/>
          <p:cNvPicPr>
            <a:picLocks noChangeAspect="1"/>
          </p:cNvPicPr>
          <p:nvPr userDrawn="1"/>
        </p:nvPicPr>
        <p:blipFill>
          <a:blip r:embed="rId2" cstate="screen"/>
          <a:srcRect/>
          <a:stretch>
            <a:fillRect/>
          </a:stretch>
        </p:blipFill>
        <p:spPr>
          <a:xfrm>
            <a:off x="367985" y="-11062"/>
            <a:ext cx="1594858" cy="308610"/>
          </a:xfrm>
          <a:prstGeom prst="rect">
            <a:avLst/>
          </a:prstGeom>
        </p:spPr>
      </p:pic>
    </p:spTree>
    <p:extLst>
      <p:ext uri="{BB962C8B-B14F-4D97-AF65-F5344CB8AC3E}">
        <p14:creationId xmlns:p14="http://schemas.microsoft.com/office/powerpoint/2010/main" val="5466628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1" name="Text Placeholder 14"/>
          <p:cNvSpPr>
            <a:spLocks noGrp="1"/>
          </p:cNvSpPr>
          <p:nvPr>
            <p:ph type="body" sz="quarter" idx="10" hasCustomPrompt="1"/>
          </p:nvPr>
        </p:nvSpPr>
        <p:spPr>
          <a:xfrm>
            <a:off x="1416575" y="1293834"/>
            <a:ext cx="6311370" cy="1262666"/>
          </a:xfrm>
          <a:prstGeom prst="rect">
            <a:avLst/>
          </a:prstGeom>
        </p:spPr>
        <p:txBody>
          <a:bodyPr>
            <a:noAutofit/>
          </a:bodyPr>
          <a:lstStyle>
            <a:lvl1pPr marL="0" indent="0" algn="ctr">
              <a:lnSpc>
                <a:spcPts val="3820"/>
              </a:lnSpc>
              <a:buNone/>
              <a:defRPr sz="3600" baseline="0">
                <a:solidFill>
                  <a:srgbClr val="333399"/>
                </a:solidFill>
                <a:latin typeface="Lato Black" panose="020F0A02020204030203" pitchFamily="34" charset="0"/>
              </a:defRPr>
            </a:lvl1pPr>
            <a:lvl2pPr>
              <a:defRPr sz="2637">
                <a:solidFill>
                  <a:srgbClr val="333399"/>
                </a:solidFill>
                <a:latin typeface="+mj-lt"/>
              </a:defRPr>
            </a:lvl2pPr>
            <a:lvl3pPr>
              <a:defRPr sz="2637">
                <a:solidFill>
                  <a:srgbClr val="333399"/>
                </a:solidFill>
                <a:latin typeface="+mj-lt"/>
              </a:defRPr>
            </a:lvl3pPr>
            <a:lvl4pPr>
              <a:defRPr sz="2637">
                <a:solidFill>
                  <a:srgbClr val="333399"/>
                </a:solidFill>
                <a:latin typeface="+mj-lt"/>
              </a:defRPr>
            </a:lvl4pPr>
            <a:lvl5pPr>
              <a:defRPr sz="2637">
                <a:solidFill>
                  <a:srgbClr val="333399"/>
                </a:solidFill>
                <a:latin typeface="+mj-lt"/>
              </a:defRPr>
            </a:lvl5pPr>
          </a:lstStyle>
          <a:p>
            <a:pPr lvl="0"/>
            <a:r>
              <a:rPr lang="en-US"/>
              <a:t>Presentation Title</a:t>
            </a:r>
            <a:br>
              <a:rPr lang="en-US"/>
            </a:br>
            <a:r>
              <a:rPr lang="en-US"/>
              <a:t>Slide Master</a:t>
            </a:r>
          </a:p>
        </p:txBody>
      </p:sp>
      <p:sp>
        <p:nvSpPr>
          <p:cNvPr id="12" name="Text Placeholder 16"/>
          <p:cNvSpPr>
            <a:spLocks noGrp="1"/>
          </p:cNvSpPr>
          <p:nvPr>
            <p:ph type="body" sz="quarter" idx="11" hasCustomPrompt="1"/>
          </p:nvPr>
        </p:nvSpPr>
        <p:spPr>
          <a:xfrm>
            <a:off x="5458013" y="3035370"/>
            <a:ext cx="2228771" cy="1123872"/>
          </a:xfrm>
          <a:prstGeom prst="rect">
            <a:avLst/>
          </a:prstGeom>
        </p:spPr>
        <p:txBody>
          <a:bodyPr>
            <a:normAutofit/>
          </a:bodyPr>
          <a:lstStyle>
            <a:lvl1pPr marL="0" indent="0" algn="l">
              <a:lnSpc>
                <a:spcPct val="100000"/>
              </a:lnSpc>
              <a:buNone/>
              <a:defRPr sz="1800"/>
            </a:lvl1pPr>
            <a:lvl2pPr marL="342789" indent="0">
              <a:lnSpc>
                <a:spcPct val="100000"/>
              </a:lnSpc>
              <a:buNone/>
              <a:defRPr sz="1465"/>
            </a:lvl2pPr>
            <a:lvl3pPr marL="685578" indent="0">
              <a:lnSpc>
                <a:spcPct val="100000"/>
              </a:lnSpc>
              <a:buNone/>
              <a:defRPr sz="1465"/>
            </a:lvl3pPr>
            <a:lvl4pPr marL="1028367" indent="0">
              <a:lnSpc>
                <a:spcPct val="100000"/>
              </a:lnSpc>
              <a:buNone/>
              <a:defRPr sz="1465"/>
            </a:lvl4pPr>
            <a:lvl5pPr marL="1371156" indent="0">
              <a:lnSpc>
                <a:spcPct val="100000"/>
              </a:lnSpc>
              <a:buNone/>
              <a:defRPr sz="1465"/>
            </a:lvl5pPr>
          </a:lstStyle>
          <a:p>
            <a:pPr lvl="0"/>
            <a:r>
              <a:rPr lang="en-US"/>
              <a:t>Name of Presenter</a:t>
            </a:r>
            <a:br>
              <a:rPr lang="en-US"/>
            </a:br>
            <a:r>
              <a:rPr lang="en-US"/>
              <a:t>Title</a:t>
            </a:r>
            <a:br>
              <a:rPr lang="en-US"/>
            </a:br>
            <a:r>
              <a:rPr lang="en-US"/>
              <a:t>Date</a:t>
            </a:r>
          </a:p>
        </p:txBody>
      </p:sp>
      <p:pic>
        <p:nvPicPr>
          <p:cNvPr id="3" name="Picture 2">
            <a:extLst>
              <a:ext uri="{FF2B5EF4-FFF2-40B4-BE49-F238E27FC236}">
                <a16:creationId xmlns:a16="http://schemas.microsoft.com/office/drawing/2014/main" id="{BD6019A1-1E44-B943-8EFE-C3056F529F64}"/>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725" b="9440"/>
          <a:stretch/>
        </p:blipFill>
        <p:spPr>
          <a:xfrm>
            <a:off x="0" y="3392384"/>
            <a:ext cx="9141824" cy="1751115"/>
          </a:xfrm>
          <a:prstGeom prst="rect">
            <a:avLst/>
          </a:prstGeom>
        </p:spPr>
      </p:pic>
    </p:spTree>
    <p:extLst>
      <p:ext uri="{BB962C8B-B14F-4D97-AF65-F5344CB8AC3E}">
        <p14:creationId xmlns:p14="http://schemas.microsoft.com/office/powerpoint/2010/main" val="2164182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750"/>
                                        <p:tgtEl>
                                          <p:spTgt spid="11">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allAtOnce">
        <p:tmplLst>
          <p:tmpl lvl="1">
            <p:tnLst>
              <p:par>
                <p:cTn presetID="10" presetClass="entr" presetSubtype="0" fill="hold" nodeType="click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75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750"/>
                        <p:tgtEl>
                          <p:spTgt spid="12"/>
                        </p:tgtEl>
                      </p:cBhvr>
                    </p:animEffect>
                  </p:childTnLst>
                </p:cTn>
              </p:par>
            </p:tnLst>
          </p:tmpl>
        </p:tmplLst>
      </p:bldP>
    </p:bldLst>
  </p:timing>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6"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5"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Video Slide</a:t>
            </a:r>
          </a:p>
        </p:txBody>
      </p:sp>
      <p:sp>
        <p:nvSpPr>
          <p:cNvPr id="3" name="Media Placeholder 2"/>
          <p:cNvSpPr>
            <a:spLocks noGrp="1"/>
          </p:cNvSpPr>
          <p:nvPr>
            <p:ph type="media" sz="quarter" idx="15"/>
          </p:nvPr>
        </p:nvSpPr>
        <p:spPr>
          <a:xfrm>
            <a:off x="2042012" y="1304873"/>
            <a:ext cx="5045075" cy="2530475"/>
          </a:xfrm>
        </p:spPr>
        <p:txBody>
          <a:bodyPr/>
          <a:lstStyle/>
          <a:p>
            <a:endParaRPr lang="en-US"/>
          </a:p>
        </p:txBody>
      </p:sp>
      <p:pic>
        <p:nvPicPr>
          <p:cNvPr id="7" name="Picture 6">
            <a:extLst>
              <a:ext uri="{FF2B5EF4-FFF2-40B4-BE49-F238E27FC236}">
                <a16:creationId xmlns:a16="http://schemas.microsoft.com/office/drawing/2014/main" id="{0A9B8848-485C-D94B-BC69-3D0064ECC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14" y="3710690"/>
            <a:ext cx="9152873" cy="1436291"/>
          </a:xfrm>
          <a:prstGeom prst="rect">
            <a:avLst/>
          </a:prstGeom>
        </p:spPr>
      </p:pic>
    </p:spTree>
    <p:extLst>
      <p:ext uri="{BB962C8B-B14F-4D97-AF65-F5344CB8AC3E}">
        <p14:creationId xmlns:p14="http://schemas.microsoft.com/office/powerpoint/2010/main" val="31678722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XL image">
    <p:spTree>
      <p:nvGrpSpPr>
        <p:cNvPr id="1" name=""/>
        <p:cNvGrpSpPr/>
        <p:nvPr/>
      </p:nvGrpSpPr>
      <p:grpSpPr>
        <a:xfrm>
          <a:off x="0" y="0"/>
          <a:ext cx="0" cy="0"/>
          <a:chOff x="0" y="0"/>
          <a:chExt cx="0" cy="0"/>
        </a:xfrm>
      </p:grpSpPr>
      <p:sp>
        <p:nvSpPr>
          <p:cNvPr id="10" name="Text Placeholder 4"/>
          <p:cNvSpPr>
            <a:spLocks noGrp="1"/>
          </p:cNvSpPr>
          <p:nvPr>
            <p:ph type="body" sz="quarter" idx="13" hasCustomPrompt="1"/>
          </p:nvPr>
        </p:nvSpPr>
        <p:spPr>
          <a:xfrm>
            <a:off x="0" y="0"/>
            <a:ext cx="9144000" cy="921657"/>
          </a:xfrm>
        </p:spPr>
        <p:txBody>
          <a:bodyPr anchor="ctr">
            <a:normAutofit/>
          </a:bodyPr>
          <a:lstStyle>
            <a:lvl1pPr marL="0" indent="0" algn="ctr">
              <a:buNone/>
              <a:defRPr sz="3600">
                <a:solidFill>
                  <a:schemeClr val="bg1"/>
                </a:solidFill>
                <a:latin typeface="Lato Black" panose="020F0A02020204030203" pitchFamily="34" charset="0"/>
              </a:defRPr>
            </a:lvl1pPr>
          </a:lstStyle>
          <a:p>
            <a:pPr lvl="0"/>
            <a:r>
              <a:rPr lang="en-US"/>
              <a:t>Sample with XL chart or image </a:t>
            </a:r>
          </a:p>
        </p:txBody>
      </p:sp>
      <p:pic>
        <p:nvPicPr>
          <p:cNvPr id="8" name="Picture 7">
            <a:extLst>
              <a:ext uri="{FF2B5EF4-FFF2-40B4-BE49-F238E27FC236}">
                <a16:creationId xmlns:a16="http://schemas.microsoft.com/office/drawing/2014/main" id="{F23BCA43-DB9D-EE41-AC02-21BBE9FFA5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0" t="7103" b="33564"/>
          <a:stretch/>
        </p:blipFill>
        <p:spPr>
          <a:xfrm>
            <a:off x="-8873" y="4598378"/>
            <a:ext cx="9152873" cy="571500"/>
          </a:xfrm>
          <a:prstGeom prst="rect">
            <a:avLst/>
          </a:prstGeom>
        </p:spPr>
      </p:pic>
    </p:spTree>
    <p:extLst>
      <p:ext uri="{BB962C8B-B14F-4D97-AF65-F5344CB8AC3E}">
        <p14:creationId xmlns:p14="http://schemas.microsoft.com/office/powerpoint/2010/main" val="3016883436"/>
      </p:ext>
    </p:extLst>
  </p:cSld>
  <p:clrMapOvr>
    <a:masterClrMapping/>
  </p:clrMapOvr>
  <p:extLst>
    <p:ext uri="{DCECCB84-F9BA-43D5-87BE-67443E8EF086}">
      <p15:sldGuideLst xmlns:p15="http://schemas.microsoft.com/office/powerpoint/2012/main">
        <p15:guide id="1" orient="horz" pos="1638">
          <p15:clr>
            <a:srgbClr val="FBAE40"/>
          </p15:clr>
        </p15:guide>
        <p15:guide id="2" pos="57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xt only">
  <p:cSld name="Text only">
    <p:spTree>
      <p:nvGrpSpPr>
        <p:cNvPr id="1" name="Shape 105"/>
        <p:cNvGrpSpPr/>
        <p:nvPr/>
      </p:nvGrpSpPr>
      <p:grpSpPr>
        <a:xfrm>
          <a:off x="0" y="0"/>
          <a:ext cx="0" cy="0"/>
          <a:chOff x="0" y="0"/>
          <a:chExt cx="0" cy="0"/>
        </a:xfrm>
      </p:grpSpPr>
      <p:pic>
        <p:nvPicPr>
          <p:cNvPr id="106" name="Google Shape;106;p24"/>
          <p:cNvPicPr preferRelativeResize="0"/>
          <p:nvPr/>
        </p:nvPicPr>
        <p:blipFill rotWithShape="1">
          <a:blip r:embed="rId2">
            <a:alphaModFix/>
          </a:blip>
          <a:srcRect l="109" t="7102" b="33564"/>
          <a:stretch/>
        </p:blipFill>
        <p:spPr>
          <a:xfrm>
            <a:off x="-8814" y="3710690"/>
            <a:ext cx="9153000" cy="1436400"/>
          </a:xfrm>
          <a:prstGeom prst="rect">
            <a:avLst/>
          </a:prstGeom>
          <a:noFill/>
          <a:ln>
            <a:noFill/>
          </a:ln>
        </p:spPr>
      </p:pic>
      <p:sp>
        <p:nvSpPr>
          <p:cNvPr id="107" name="Google Shape;107;p24"/>
          <p:cNvSpPr txBox="1"/>
          <p:nvPr/>
        </p:nvSpPr>
        <p:spPr>
          <a:xfrm>
            <a:off x="-6304" y="0"/>
            <a:ext cx="9150300" cy="921600"/>
          </a:xfrm>
          <a:prstGeom prst="rect">
            <a:avLst/>
          </a:prstGeom>
          <a:solidFill>
            <a:srgbClr val="262087"/>
          </a:solidFill>
          <a:ln>
            <a:noFill/>
          </a:ln>
        </p:spPr>
        <p:txBody>
          <a:bodyPr spcFirstLastPara="1" wrap="square" lIns="66950" tIns="33475" rIns="66950" bIns="33475" anchor="ctr" anchorCtr="0">
            <a:noAutofit/>
          </a:bodyPr>
          <a:lstStyle/>
          <a:p>
            <a:pPr marL="0" marR="0" lvl="0" indent="0" algn="ctr" rtl="0">
              <a:spcBef>
                <a:spcPts val="0"/>
              </a:spcBef>
              <a:spcAft>
                <a:spcPts val="0"/>
              </a:spcAft>
              <a:buNone/>
            </a:pPr>
            <a:endParaRPr sz="2344" b="0" i="0" u="none" strike="noStrike" cap="none">
              <a:solidFill>
                <a:schemeClr val="dk1"/>
              </a:solidFill>
              <a:latin typeface="Lato"/>
              <a:ea typeface="Lato"/>
              <a:cs typeface="Lato"/>
              <a:sym typeface="Lato"/>
            </a:endParaRPr>
          </a:p>
        </p:txBody>
      </p:sp>
      <p:sp>
        <p:nvSpPr>
          <p:cNvPr id="108" name="Google Shape;108;p24"/>
          <p:cNvSpPr txBox="1">
            <a:spLocks noGrp="1"/>
          </p:cNvSpPr>
          <p:nvPr>
            <p:ph type="body" idx="1"/>
          </p:nvPr>
        </p:nvSpPr>
        <p:spPr>
          <a:xfrm>
            <a:off x="0" y="0"/>
            <a:ext cx="9144000" cy="921600"/>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100000"/>
              </a:lnSpc>
              <a:spcBef>
                <a:spcPts val="0"/>
              </a:spcBef>
              <a:spcAft>
                <a:spcPts val="0"/>
              </a:spcAft>
              <a:buClr>
                <a:schemeClr val="lt1"/>
              </a:buClr>
              <a:buSzPts val="2400"/>
              <a:buFont typeface="Arial"/>
              <a:buNone/>
              <a:defRPr sz="3600" b="1" i="0" u="none" strike="noStrike" cap="none">
                <a:solidFill>
                  <a:schemeClr val="lt1"/>
                </a:solidFill>
                <a:latin typeface="Lato"/>
                <a:ea typeface="Lato"/>
                <a:cs typeface="Lato"/>
                <a:sym typeface="Lato"/>
              </a:defRPr>
            </a:lvl1pPr>
            <a:lvl2pPr marL="914400" marR="0" lvl="1" indent="-228600" algn="l" rtl="0">
              <a:lnSpc>
                <a:spcPct val="150000"/>
              </a:lnSpc>
              <a:spcBef>
                <a:spcPts val="3000"/>
              </a:spcBef>
              <a:spcAft>
                <a:spcPts val="0"/>
              </a:spcAft>
              <a:buClr>
                <a:schemeClr val="dk1"/>
              </a:buClr>
              <a:buSzPts val="1400"/>
              <a:buFont typeface="Lato"/>
              <a:buNone/>
              <a:defRPr sz="2400" b="0" i="0" u="none" strike="noStrike" cap="none">
                <a:solidFill>
                  <a:schemeClr val="dk1"/>
                </a:solidFill>
                <a:latin typeface="Lato"/>
                <a:ea typeface="Lato"/>
                <a:cs typeface="Lato"/>
                <a:sym typeface="Lato"/>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09" name="Google Shape;109;p24"/>
          <p:cNvSpPr txBox="1">
            <a:spLocks noGrp="1"/>
          </p:cNvSpPr>
          <p:nvPr>
            <p:ph type="body" idx="2"/>
          </p:nvPr>
        </p:nvSpPr>
        <p:spPr>
          <a:xfrm>
            <a:off x="2052028" y="1197429"/>
            <a:ext cx="5046900" cy="2512800"/>
          </a:xfrm>
          <a:prstGeom prst="rect">
            <a:avLst/>
          </a:prstGeom>
          <a:noFill/>
          <a:ln>
            <a:noFill/>
          </a:ln>
        </p:spPr>
        <p:txBody>
          <a:bodyPr spcFirstLastPara="1" wrap="square" lIns="91425" tIns="91425" rIns="91425" bIns="91425" anchor="t" anchorCtr="0">
            <a:noAutofit/>
          </a:bodyPr>
          <a:lstStyle>
            <a:lvl1pPr marL="457200" marR="0" lvl="0" indent="-381000" algn="l" rtl="0">
              <a:lnSpc>
                <a:spcPct val="150000"/>
              </a:lnSpc>
              <a:spcBef>
                <a:spcPts val="0"/>
              </a:spcBef>
              <a:spcAft>
                <a:spcPts val="0"/>
              </a:spcAft>
              <a:buClr>
                <a:schemeClr val="dk1"/>
              </a:buClr>
              <a:buSzPts val="2400"/>
              <a:buFont typeface="Arial"/>
              <a:buChar char="•"/>
              <a:defRPr sz="2400" b="1" i="0" u="none" strike="noStrike" cap="none">
                <a:solidFill>
                  <a:schemeClr val="dk1"/>
                </a:solidFill>
                <a:latin typeface="Lato"/>
                <a:ea typeface="Lato"/>
                <a:cs typeface="Lato"/>
                <a:sym typeface="Lato"/>
              </a:defRPr>
            </a:lvl1pPr>
            <a:lvl2pPr marL="914400" marR="0" lvl="1" indent="-228600" algn="l" rtl="0">
              <a:lnSpc>
                <a:spcPct val="150000"/>
              </a:lnSpc>
              <a:spcBef>
                <a:spcPts val="439"/>
              </a:spcBef>
              <a:spcAft>
                <a:spcPts val="0"/>
              </a:spcAft>
              <a:buClr>
                <a:schemeClr val="dk1"/>
              </a:buClr>
              <a:buSzPts val="1400"/>
              <a:buFont typeface="Lato"/>
              <a:buNone/>
              <a:defRPr sz="1758" b="0" i="0" u="none" strike="noStrike" cap="none">
                <a:solidFill>
                  <a:schemeClr val="dk1"/>
                </a:solidFill>
                <a:latin typeface="Lato"/>
                <a:ea typeface="Lato"/>
                <a:cs typeface="Lato"/>
                <a:sym typeface="Lato"/>
              </a:defRPr>
            </a:lvl2pPr>
            <a:lvl3pPr marL="1371600" marR="0" lvl="2" indent="-228600" algn="l" rtl="0">
              <a:lnSpc>
                <a:spcPct val="90000"/>
              </a:lnSpc>
              <a:spcBef>
                <a:spcPts val="375"/>
              </a:spcBef>
              <a:spcAft>
                <a:spcPts val="0"/>
              </a:spcAft>
              <a:buClr>
                <a:schemeClr val="dk1"/>
              </a:buClr>
              <a:buSzPts val="1500"/>
              <a:buFont typeface="Arial"/>
              <a:buNone/>
              <a:defRPr sz="1758"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375"/>
              </a:spcBef>
              <a:spcAft>
                <a:spcPts val="0"/>
              </a:spcAft>
              <a:buClr>
                <a:schemeClr val="dk1"/>
              </a:buClr>
              <a:buSzPts val="1350"/>
              <a:buFont typeface="Arial"/>
              <a:buNone/>
              <a:defRPr sz="1758"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pic>
        <p:nvPicPr>
          <p:cNvPr id="110" name="Google Shape;110;p24"/>
          <p:cNvPicPr preferRelativeResize="0"/>
          <p:nvPr/>
        </p:nvPicPr>
        <p:blipFill>
          <a:blip r:embed="rId3">
            <a:alphaModFix/>
          </a:blip>
          <a:stretch>
            <a:fillRect/>
          </a:stretch>
        </p:blipFill>
        <p:spPr>
          <a:xfrm>
            <a:off x="8389125" y="4464418"/>
            <a:ext cx="594050" cy="589984"/>
          </a:xfrm>
          <a:prstGeom prst="rect">
            <a:avLst/>
          </a:prstGeom>
          <a:noFill/>
          <a:ln>
            <a:noFill/>
          </a:ln>
        </p:spPr>
      </p:pic>
    </p:spTree>
    <p:extLst>
      <p:ext uri="{BB962C8B-B14F-4D97-AF65-F5344CB8AC3E}">
        <p14:creationId xmlns:p14="http://schemas.microsoft.com/office/powerpoint/2010/main" val="37898207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
        <p:cNvGrpSpPr/>
        <p:nvPr/>
      </p:nvGrpSpPr>
      <p:grpSpPr>
        <a:xfrm>
          <a:off x="0" y="0"/>
          <a:ext cx="0" cy="0"/>
          <a:chOff x="0" y="0"/>
          <a:chExt cx="0" cy="0"/>
        </a:xfrm>
      </p:grpSpPr>
      <p:sp>
        <p:nvSpPr>
          <p:cNvPr id="21" name="Google Shape;21;p4"/>
          <p:cNvSpPr txBox="1">
            <a:spLocks noGrp="1"/>
          </p:cNvSpPr>
          <p:nvPr>
            <p:ph type="title"/>
          </p:nvPr>
        </p:nvSpPr>
        <p:spPr>
          <a:xfrm>
            <a:off x="471901" y="738725"/>
            <a:ext cx="8222100" cy="767700"/>
          </a:xfrm>
          <a:prstGeom prst="rect">
            <a:avLst/>
          </a:prstGeom>
        </p:spPr>
        <p:txBody>
          <a:bodyPr spcFirstLastPara="1" wrap="square" lIns="91425" tIns="91425" rIns="91425" bIns="91425" anchor="b"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1" y="1919075"/>
            <a:ext cx="8222100" cy="2710200"/>
          </a:xfrm>
          <a:prstGeom prst="rect">
            <a:avLst/>
          </a:prstGeom>
        </p:spPr>
        <p:txBody>
          <a:bodyPr spcFirstLastPara="1" wrap="square" lIns="91425" tIns="91425" rIns="91425" bIns="91425" anchor="t" anchorCtr="0">
            <a:normAutofit/>
          </a:bodyPr>
          <a:lstStyle>
            <a:lvl1pPr marL="457189" lvl="0" indent="-342891">
              <a:spcBef>
                <a:spcPts val="0"/>
              </a:spcBef>
              <a:spcAft>
                <a:spcPts val="0"/>
              </a:spcAft>
              <a:buSzPts val="1800"/>
              <a:buChar char="●"/>
              <a:defRPr/>
            </a:lvl1pPr>
            <a:lvl2pPr marL="914377" lvl="1" indent="-317492">
              <a:spcBef>
                <a:spcPts val="0"/>
              </a:spcBef>
              <a:spcAft>
                <a:spcPts val="0"/>
              </a:spcAft>
              <a:buSzPts val="1400"/>
              <a:buChar char="○"/>
              <a:defRPr/>
            </a:lvl2pPr>
            <a:lvl3pPr marL="1371566" lvl="2" indent="-317492">
              <a:spcBef>
                <a:spcPts val="0"/>
              </a:spcBef>
              <a:spcAft>
                <a:spcPts val="0"/>
              </a:spcAft>
              <a:buSzPts val="1400"/>
              <a:buChar char="■"/>
              <a:defRPr/>
            </a:lvl3pPr>
            <a:lvl4pPr marL="1828754" lvl="3" indent="-317492">
              <a:spcBef>
                <a:spcPts val="0"/>
              </a:spcBef>
              <a:spcAft>
                <a:spcPts val="0"/>
              </a:spcAft>
              <a:buSzPts val="1400"/>
              <a:buChar char="●"/>
              <a:defRPr/>
            </a:lvl4pPr>
            <a:lvl5pPr marL="2285943" lvl="4" indent="-317492">
              <a:spcBef>
                <a:spcPts val="0"/>
              </a:spcBef>
              <a:spcAft>
                <a:spcPts val="0"/>
              </a:spcAft>
              <a:buSzPts val="1400"/>
              <a:buChar char="○"/>
              <a:defRPr/>
            </a:lvl5pPr>
            <a:lvl6pPr marL="2743131" lvl="5" indent="-317492">
              <a:spcBef>
                <a:spcPts val="0"/>
              </a:spcBef>
              <a:spcAft>
                <a:spcPts val="0"/>
              </a:spcAft>
              <a:buSzPts val="1400"/>
              <a:buChar char="■"/>
              <a:defRPr/>
            </a:lvl6pPr>
            <a:lvl7pPr marL="3200320" lvl="6" indent="-317492">
              <a:spcBef>
                <a:spcPts val="0"/>
              </a:spcBef>
              <a:spcAft>
                <a:spcPts val="0"/>
              </a:spcAft>
              <a:buSzPts val="1400"/>
              <a:buChar char="●"/>
              <a:defRPr/>
            </a:lvl7pPr>
            <a:lvl8pPr marL="3657509" lvl="7" indent="-317492">
              <a:spcBef>
                <a:spcPts val="0"/>
              </a:spcBef>
              <a:spcAft>
                <a:spcPts val="0"/>
              </a:spcAft>
              <a:buSzPts val="1400"/>
              <a:buChar char="○"/>
              <a:defRPr/>
            </a:lvl8pPr>
            <a:lvl9pPr marL="4114697" lvl="8" indent="-317492">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523542" y="4695623"/>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11904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67FA56-863A-44E4-9DB3-CA142D04E6D8}"/>
              </a:ext>
            </a:extLst>
          </p:cNvPr>
          <p:cNvSpPr>
            <a:spLocks noGrp="1"/>
          </p:cNvSpPr>
          <p:nvPr>
            <p:ph type="dt" sz="half" idx="10"/>
          </p:nvPr>
        </p:nvSpPr>
        <p:spPr/>
        <p:txBody>
          <a:bodyPr/>
          <a:lstStyle/>
          <a:p>
            <a:fld id="{AEFD58D3-1AF3-4B83-B792-C971E06D1275}" type="datetimeFigureOut">
              <a:rPr lang="en-US" smtClean="0"/>
              <a:t>10/26/2021</a:t>
            </a:fld>
            <a:endParaRPr lang="en-US"/>
          </a:p>
        </p:txBody>
      </p:sp>
      <p:sp>
        <p:nvSpPr>
          <p:cNvPr id="3" name="Footer Placeholder 2">
            <a:extLst>
              <a:ext uri="{FF2B5EF4-FFF2-40B4-BE49-F238E27FC236}">
                <a16:creationId xmlns:a16="http://schemas.microsoft.com/office/drawing/2014/main" id="{118C46D3-A32D-45C7-A954-CF22425A38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8CBB8DA-14E8-4399-BCA7-C76BAC0F2ABE}"/>
              </a:ext>
            </a:extLst>
          </p:cNvPr>
          <p:cNvSpPr>
            <a:spLocks noGrp="1"/>
          </p:cNvSpPr>
          <p:nvPr>
            <p:ph type="sldNum" sz="quarter" idx="12"/>
          </p:nvPr>
        </p:nvSpPr>
        <p:spPr/>
        <p:txBody>
          <a:bodyPr/>
          <a:lstStyle/>
          <a:p>
            <a:fld id="{00000000-1234-1234-1234-123412341234}" type="slidenum">
              <a:rPr lang="en" smtClean="0"/>
              <a:pPr/>
              <a:t>‹#›</a:t>
            </a:fld>
            <a:endParaRPr lang="en"/>
          </a:p>
        </p:txBody>
      </p:sp>
    </p:spTree>
    <p:extLst>
      <p:ext uri="{BB962C8B-B14F-4D97-AF65-F5344CB8AC3E}">
        <p14:creationId xmlns:p14="http://schemas.microsoft.com/office/powerpoint/2010/main" val="4239528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Blank Slide">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cxnSp>
        <p:nvCxnSpPr>
          <p:cNvPr id="20" name="Straight Connector 19">
            <a:extLst>
              <a:ext uri="{FF2B5EF4-FFF2-40B4-BE49-F238E27FC236}">
                <a16:creationId xmlns:a16="http://schemas.microsoft.com/office/drawing/2014/main" id="{A1AB842C-6BB1-7849-B78D-1D793CD25166}"/>
              </a:ext>
            </a:extLst>
          </p:cNvPr>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AA9EDA39-870A-E945-9A81-5D7CFB06F0C7}"/>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7" name="Picture 6" descr="SST_logo_2020.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09799" y="4572000"/>
            <a:ext cx="685937" cy="514350"/>
          </a:xfrm>
          <a:prstGeom prst="rect">
            <a:avLst/>
          </a:prstGeom>
        </p:spPr>
      </p:pic>
    </p:spTree>
    <p:extLst>
      <p:ext uri="{BB962C8B-B14F-4D97-AF65-F5344CB8AC3E}">
        <p14:creationId xmlns:p14="http://schemas.microsoft.com/office/powerpoint/2010/main" val="374093656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guide id="11" pos="7441">
          <p15:clr>
            <a:srgbClr val="FBAE40"/>
          </p15:clr>
        </p15:guide>
        <p15:guide id="12" pos="7921">
          <p15:clr>
            <a:srgbClr val="FBAE40"/>
          </p15:clr>
        </p15:guide>
        <p15:guide id="13" pos="5521">
          <p15:clr>
            <a:srgbClr val="FBAE40"/>
          </p15:clr>
        </p15:guide>
        <p15:guide id="14" pos="5041">
          <p15:clr>
            <a:srgbClr val="FBAE40"/>
          </p15:clr>
        </p15:guide>
        <p15:guide id="15" pos="9841">
          <p15:clr>
            <a:srgbClr val="FBAE40"/>
          </p15:clr>
        </p15:guide>
        <p15:guide id="16" pos="1032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73556820-5BD6-7C41-9F35-0709DCBA7BA6}"/>
              </a:ext>
            </a:extLst>
          </p:cNvPr>
          <p:cNvSpPr>
            <a:spLocks/>
          </p:cNvSpPr>
          <p:nvPr userDrawn="1"/>
        </p:nvSpPr>
        <p:spPr>
          <a:xfrm>
            <a:off x="595" y="135815"/>
            <a:ext cx="9142810" cy="4435116"/>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b="0" cap="none" spc="0">
              <a:ln>
                <a:noFill/>
              </a:ln>
              <a:solidFill>
                <a:schemeClr val="tx1"/>
              </a:solidFill>
              <a:effectLst/>
            </a:endParaRPr>
          </a:p>
        </p:txBody>
      </p: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itle 1">
            <a:extLst>
              <a:ext uri="{FF2B5EF4-FFF2-40B4-BE49-F238E27FC236}">
                <a16:creationId xmlns:a16="http://schemas.microsoft.com/office/drawing/2014/main" id="{F7B7FAD3-3A70-6441-A8ED-D420541B3A87}"/>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chemeClr val="tx1"/>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7" name="Straight Connector 6"/>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0" name="Picture 9">
            <a:extLst>
              <a:ext uri="{FF2B5EF4-FFF2-40B4-BE49-F238E27FC236}">
                <a16:creationId xmlns:a16="http://schemas.microsoft.com/office/drawing/2014/main" id="{86717619-ECAB-E24F-A771-DEE5ABFA3BF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5282235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ext Slide — 01">
  <p:cSld name="Text Slide — 01">
    <p:spTree>
      <p:nvGrpSpPr>
        <p:cNvPr id="1" name="Shape 30"/>
        <p:cNvGrpSpPr/>
        <p:nvPr/>
      </p:nvGrpSpPr>
      <p:grpSpPr>
        <a:xfrm>
          <a:off x="0" y="0"/>
          <a:ext cx="0" cy="0"/>
          <a:chOff x="0" y="0"/>
          <a:chExt cx="0" cy="0"/>
        </a:xfrm>
      </p:grpSpPr>
      <p:sp>
        <p:nvSpPr>
          <p:cNvPr id="31" name="Google Shape;31;p50"/>
          <p:cNvSpPr txBox="1">
            <a:spLocks noGrp="1"/>
          </p:cNvSpPr>
          <p:nvPr>
            <p:ph type="ctrTitle"/>
          </p:nvPr>
        </p:nvSpPr>
        <p:spPr>
          <a:xfrm>
            <a:off x="429167" y="428625"/>
            <a:ext cx="8285671" cy="457192"/>
          </a:xfrm>
          <a:prstGeom prst="rect">
            <a:avLst/>
          </a:prstGeom>
          <a:noFill/>
          <a:ln>
            <a:noFill/>
          </a:ln>
        </p:spPr>
        <p:txBody>
          <a:bodyPr spcFirstLastPara="1" wrap="square" lIns="0" tIns="0" rIns="0" bIns="0" anchor="t" anchorCtr="0">
            <a:normAutofit/>
          </a:bodyPr>
          <a:lstStyle>
            <a:lvl1pPr lvl="0" algn="l">
              <a:spcBef>
                <a:spcPts val="0"/>
              </a:spcBef>
              <a:spcAft>
                <a:spcPts val="0"/>
              </a:spcAft>
              <a:buClr>
                <a:srgbClr val="576F7F"/>
              </a:buClr>
              <a:buSzPts val="2900"/>
              <a:buFont typeface="Times New Roman"/>
              <a:buNone/>
              <a:defRPr sz="2900" b="0" i="0">
                <a:solidFill>
                  <a:srgbClr val="576F7F"/>
                </a:solidFill>
                <a:latin typeface="Times New Roman"/>
                <a:ea typeface="Times New Roman"/>
                <a:cs typeface="Times New Roman"/>
                <a:sym typeface="Times New Roman"/>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32" name="Google Shape;32;p50"/>
          <p:cNvCxnSpPr/>
          <p:nvPr/>
        </p:nvCxnSpPr>
        <p:spPr>
          <a:xfrm>
            <a:off x="283928" y="4570931"/>
            <a:ext cx="8571384" cy="0"/>
          </a:xfrm>
          <a:prstGeom prst="straightConnector1">
            <a:avLst/>
          </a:prstGeom>
          <a:noFill/>
          <a:ln w="9525" cap="flat" cmpd="sng">
            <a:solidFill>
              <a:srgbClr val="576F7F"/>
            </a:solidFill>
            <a:prstDash val="solid"/>
            <a:round/>
            <a:headEnd type="none" w="sm" len="sm"/>
            <a:tailEnd type="none" w="sm" len="sm"/>
          </a:ln>
        </p:spPr>
      </p:cxnSp>
      <p:sp>
        <p:nvSpPr>
          <p:cNvPr id="33" name="Google Shape;33;p50"/>
          <p:cNvSpPr/>
          <p:nvPr/>
        </p:nvSpPr>
        <p:spPr>
          <a:xfrm>
            <a:off x="596" y="1"/>
            <a:ext cx="9142810" cy="142875"/>
          </a:xfrm>
          <a:prstGeom prst="rect">
            <a:avLst/>
          </a:prstGeom>
          <a:solidFill>
            <a:srgbClr val="FBB03B"/>
          </a:solidFill>
          <a:ln>
            <a:noFill/>
          </a:ln>
        </p:spPr>
        <p:txBody>
          <a:bodyPr spcFirstLastPara="1" wrap="square" lIns="38375" tIns="19175" rIns="38375" bIns="19175" anchor="ctr" anchorCtr="0">
            <a:noAutofit/>
          </a:bodyPr>
          <a:lstStyle/>
          <a:p>
            <a:pPr marL="0" marR="0" lvl="0" indent="0" algn="ctr" rtl="0">
              <a:spcBef>
                <a:spcPts val="0"/>
              </a:spcBef>
              <a:spcAft>
                <a:spcPts val="0"/>
              </a:spcAft>
              <a:buNone/>
            </a:pPr>
            <a:endParaRPr sz="5400">
              <a:solidFill>
                <a:schemeClr val="lt1"/>
              </a:solidFill>
              <a:latin typeface="Arial"/>
              <a:ea typeface="Arial"/>
              <a:cs typeface="Arial"/>
              <a:sym typeface="Arial"/>
            </a:endParaRPr>
          </a:p>
        </p:txBody>
      </p:sp>
      <p:sp>
        <p:nvSpPr>
          <p:cNvPr id="34" name="Google Shape;34;p50"/>
          <p:cNvSpPr txBox="1">
            <a:spLocks noGrp="1"/>
          </p:cNvSpPr>
          <p:nvPr>
            <p:ph type="sldNum" idx="12"/>
          </p:nvPr>
        </p:nvSpPr>
        <p:spPr>
          <a:xfrm>
            <a:off x="8501779" y="4719899"/>
            <a:ext cx="356508" cy="274637"/>
          </a:xfrm>
          <a:prstGeom prst="rect">
            <a:avLst/>
          </a:prstGeom>
          <a:noFill/>
          <a:ln>
            <a:noFill/>
          </a:ln>
        </p:spPr>
        <p:txBody>
          <a:bodyPr spcFirstLastPara="1" wrap="square" lIns="38375" tIns="19175" rIns="38375" bIns="19175" anchor="ctr" anchorCtr="0">
            <a:noAutofit/>
          </a:bodyPr>
          <a:lstStyle>
            <a:lvl1pPr marL="0" lvl="0" indent="0" algn="r">
              <a:spcBef>
                <a:spcPts val="0"/>
              </a:spcBef>
              <a:buNone/>
              <a:defRPr sz="900" b="0" i="0">
                <a:solidFill>
                  <a:srgbClr val="576F7F"/>
                </a:solidFill>
                <a:latin typeface="Times New Roman"/>
                <a:ea typeface="Times New Roman"/>
                <a:cs typeface="Times New Roman"/>
                <a:sym typeface="Times New Roman"/>
              </a:defRPr>
            </a:lvl1pPr>
            <a:lvl2pPr marL="0" lvl="1" indent="0" algn="r">
              <a:spcBef>
                <a:spcPts val="0"/>
              </a:spcBef>
              <a:buNone/>
              <a:defRPr sz="900" b="0" i="0">
                <a:solidFill>
                  <a:srgbClr val="576F7F"/>
                </a:solidFill>
                <a:latin typeface="Times New Roman"/>
                <a:ea typeface="Times New Roman"/>
                <a:cs typeface="Times New Roman"/>
                <a:sym typeface="Times New Roman"/>
              </a:defRPr>
            </a:lvl2pPr>
            <a:lvl3pPr marL="0" lvl="2" indent="0" algn="r">
              <a:spcBef>
                <a:spcPts val="0"/>
              </a:spcBef>
              <a:buNone/>
              <a:defRPr sz="900" b="0" i="0">
                <a:solidFill>
                  <a:srgbClr val="576F7F"/>
                </a:solidFill>
                <a:latin typeface="Times New Roman"/>
                <a:ea typeface="Times New Roman"/>
                <a:cs typeface="Times New Roman"/>
                <a:sym typeface="Times New Roman"/>
              </a:defRPr>
            </a:lvl3pPr>
            <a:lvl4pPr marL="0" lvl="3" indent="0" algn="r">
              <a:spcBef>
                <a:spcPts val="0"/>
              </a:spcBef>
              <a:buNone/>
              <a:defRPr sz="900" b="0" i="0">
                <a:solidFill>
                  <a:srgbClr val="576F7F"/>
                </a:solidFill>
                <a:latin typeface="Times New Roman"/>
                <a:ea typeface="Times New Roman"/>
                <a:cs typeface="Times New Roman"/>
                <a:sym typeface="Times New Roman"/>
              </a:defRPr>
            </a:lvl4pPr>
            <a:lvl5pPr marL="0" lvl="4" indent="0" algn="r">
              <a:spcBef>
                <a:spcPts val="0"/>
              </a:spcBef>
              <a:buNone/>
              <a:defRPr sz="900" b="0" i="0">
                <a:solidFill>
                  <a:srgbClr val="576F7F"/>
                </a:solidFill>
                <a:latin typeface="Times New Roman"/>
                <a:ea typeface="Times New Roman"/>
                <a:cs typeface="Times New Roman"/>
                <a:sym typeface="Times New Roman"/>
              </a:defRPr>
            </a:lvl5pPr>
            <a:lvl6pPr marL="0" lvl="5" indent="0" algn="r">
              <a:spcBef>
                <a:spcPts val="0"/>
              </a:spcBef>
              <a:buNone/>
              <a:defRPr sz="900" b="0" i="0">
                <a:solidFill>
                  <a:srgbClr val="576F7F"/>
                </a:solidFill>
                <a:latin typeface="Times New Roman"/>
                <a:ea typeface="Times New Roman"/>
                <a:cs typeface="Times New Roman"/>
                <a:sym typeface="Times New Roman"/>
              </a:defRPr>
            </a:lvl6pPr>
            <a:lvl7pPr marL="0" lvl="6" indent="0" algn="r">
              <a:spcBef>
                <a:spcPts val="0"/>
              </a:spcBef>
              <a:buNone/>
              <a:defRPr sz="900" b="0" i="0">
                <a:solidFill>
                  <a:srgbClr val="576F7F"/>
                </a:solidFill>
                <a:latin typeface="Times New Roman"/>
                <a:ea typeface="Times New Roman"/>
                <a:cs typeface="Times New Roman"/>
                <a:sym typeface="Times New Roman"/>
              </a:defRPr>
            </a:lvl7pPr>
            <a:lvl8pPr marL="0" lvl="7" indent="0" algn="r">
              <a:spcBef>
                <a:spcPts val="0"/>
              </a:spcBef>
              <a:buNone/>
              <a:defRPr sz="900" b="0" i="0">
                <a:solidFill>
                  <a:srgbClr val="576F7F"/>
                </a:solidFill>
                <a:latin typeface="Times New Roman"/>
                <a:ea typeface="Times New Roman"/>
                <a:cs typeface="Times New Roman"/>
                <a:sym typeface="Times New Roman"/>
              </a:defRPr>
            </a:lvl8pPr>
            <a:lvl9pPr marL="0" lvl="8" indent="0" algn="r">
              <a:spcBef>
                <a:spcPts val="0"/>
              </a:spcBef>
              <a:buNone/>
              <a:defRPr sz="900" b="0" i="0">
                <a:solidFill>
                  <a:srgbClr val="576F7F"/>
                </a:solidFill>
                <a:latin typeface="Times New Roman"/>
                <a:ea typeface="Times New Roman"/>
                <a:cs typeface="Times New Roman"/>
                <a:sym typeface="Times New Roman"/>
              </a:defRPr>
            </a:lvl9pPr>
          </a:lstStyle>
          <a:p>
            <a:fld id="{00000000-1234-1234-1234-123412341234}" type="slidenum">
              <a:rPr lang="en-US" smtClean="0"/>
              <a:pPr/>
              <a:t>‹#›</a:t>
            </a:fld>
            <a:endParaRPr lang="en-US"/>
          </a:p>
        </p:txBody>
      </p:sp>
      <p:pic>
        <p:nvPicPr>
          <p:cNvPr id="35" name="Google Shape;35;p50"/>
          <p:cNvPicPr preferRelativeResize="0"/>
          <p:nvPr/>
        </p:nvPicPr>
        <p:blipFill rotWithShape="1">
          <a:blip r:embed="rId2">
            <a:alphaModFix/>
          </a:blip>
          <a:srcRect/>
          <a:stretch/>
        </p:blipFill>
        <p:spPr>
          <a:xfrm>
            <a:off x="288688" y="4670892"/>
            <a:ext cx="1428564" cy="336796"/>
          </a:xfrm>
          <a:prstGeom prst="rect">
            <a:avLst/>
          </a:prstGeom>
          <a:noFill/>
          <a:ln>
            <a:noFill/>
          </a:ln>
        </p:spPr>
      </p:pic>
      <p:sp>
        <p:nvSpPr>
          <p:cNvPr id="36" name="Google Shape;36;p50"/>
          <p:cNvSpPr txBox="1">
            <a:spLocks noGrp="1"/>
          </p:cNvSpPr>
          <p:nvPr>
            <p:ph type="body" idx="1"/>
          </p:nvPr>
        </p:nvSpPr>
        <p:spPr>
          <a:xfrm>
            <a:off x="429165" y="1182284"/>
            <a:ext cx="8285672" cy="2852848"/>
          </a:xfrm>
          <a:prstGeom prst="rect">
            <a:avLst/>
          </a:prstGeom>
          <a:noFill/>
          <a:ln>
            <a:noFill/>
          </a:ln>
        </p:spPr>
        <p:txBody>
          <a:bodyPr spcFirstLastPara="1" wrap="square" lIns="0" tIns="0" rIns="0" bIns="0" anchor="t" anchorCtr="0">
            <a:normAutofit/>
          </a:bodyPr>
          <a:lstStyle>
            <a:lvl1pPr marL="457189" lvl="0" indent="-355591" algn="l">
              <a:lnSpc>
                <a:spcPct val="100000"/>
              </a:lnSpc>
              <a:spcBef>
                <a:spcPts val="0"/>
              </a:spcBef>
              <a:spcAft>
                <a:spcPts val="0"/>
              </a:spcAft>
              <a:buClr>
                <a:srgbClr val="576F7F"/>
              </a:buClr>
              <a:buSzPts val="2000"/>
              <a:buFont typeface="Arial"/>
              <a:buChar char="•"/>
              <a:defRPr sz="2000">
                <a:solidFill>
                  <a:srgbClr val="576F7F"/>
                </a:solidFill>
                <a:latin typeface="Times New Roman"/>
                <a:ea typeface="Times New Roman"/>
                <a:cs typeface="Times New Roman"/>
                <a:sym typeface="Times New Roman"/>
              </a:defRPr>
            </a:lvl1pPr>
            <a:lvl2pPr marL="914378" lvl="1" indent="-298442" algn="l">
              <a:lnSpc>
                <a:spcPct val="100000"/>
              </a:lnSpc>
              <a:spcBef>
                <a:spcPts val="0"/>
              </a:spcBef>
              <a:spcAft>
                <a:spcPts val="0"/>
              </a:spcAft>
              <a:buClr>
                <a:srgbClr val="576F7F"/>
              </a:buClr>
              <a:buSzPts val="1100"/>
              <a:buChar char="–"/>
              <a:defRPr>
                <a:latin typeface="Times New Roman"/>
                <a:ea typeface="Times New Roman"/>
                <a:cs typeface="Times New Roman"/>
                <a:sym typeface="Times New Roman"/>
              </a:defRPr>
            </a:lvl2pPr>
            <a:lvl3pPr marL="1371566" lvl="2" indent="-228594" algn="l">
              <a:lnSpc>
                <a:spcPct val="100000"/>
              </a:lnSpc>
              <a:spcBef>
                <a:spcPts val="0"/>
              </a:spcBef>
              <a:spcAft>
                <a:spcPts val="0"/>
              </a:spcAft>
              <a:buClr>
                <a:srgbClr val="000000"/>
              </a:buClr>
              <a:buSzPts val="1200"/>
              <a:buNone/>
              <a:defRPr>
                <a:latin typeface="Times New Roman"/>
                <a:ea typeface="Times New Roman"/>
                <a:cs typeface="Times New Roman"/>
                <a:sym typeface="Times New Roman"/>
              </a:defRPr>
            </a:lvl3pPr>
            <a:lvl4pPr marL="1828754" lvl="3" indent="-368291" algn="l">
              <a:spcBef>
                <a:spcPts val="440"/>
              </a:spcBef>
              <a:spcAft>
                <a:spcPts val="0"/>
              </a:spcAft>
              <a:buClr>
                <a:schemeClr val="dk1"/>
              </a:buClr>
              <a:buSzPts val="2200"/>
              <a:buChar char="–"/>
              <a:defRPr>
                <a:latin typeface="Times New Roman"/>
                <a:ea typeface="Times New Roman"/>
                <a:cs typeface="Times New Roman"/>
                <a:sym typeface="Times New Roman"/>
              </a:defRPr>
            </a:lvl4pPr>
            <a:lvl5pPr marL="2285943" lvl="4" indent="-368291" algn="l">
              <a:spcBef>
                <a:spcPts val="440"/>
              </a:spcBef>
              <a:spcAft>
                <a:spcPts val="0"/>
              </a:spcAft>
              <a:buClr>
                <a:schemeClr val="dk1"/>
              </a:buClr>
              <a:buSzPts val="2200"/>
              <a:buChar char="»"/>
              <a:defRPr>
                <a:latin typeface="Times New Roman"/>
                <a:ea typeface="Times New Roman"/>
                <a:cs typeface="Times New Roman"/>
                <a:sym typeface="Times New Roman"/>
              </a:defRPr>
            </a:lvl5pPr>
            <a:lvl6pPr marL="2743132" lvl="5" indent="-342892" algn="l">
              <a:spcBef>
                <a:spcPts val="360"/>
              </a:spcBef>
              <a:spcAft>
                <a:spcPts val="0"/>
              </a:spcAft>
              <a:buClr>
                <a:schemeClr val="dk1"/>
              </a:buClr>
              <a:buSzPts val="1800"/>
              <a:buChar char="•"/>
              <a:defRPr/>
            </a:lvl6pPr>
            <a:lvl7pPr marL="3200320" lvl="6" indent="-342892" algn="l">
              <a:spcBef>
                <a:spcPts val="360"/>
              </a:spcBef>
              <a:spcAft>
                <a:spcPts val="0"/>
              </a:spcAft>
              <a:buClr>
                <a:schemeClr val="dk1"/>
              </a:buClr>
              <a:buSzPts val="1800"/>
              <a:buChar char="•"/>
              <a:defRPr/>
            </a:lvl7pPr>
            <a:lvl8pPr marL="3657509" lvl="7" indent="-342892" algn="l">
              <a:spcBef>
                <a:spcPts val="360"/>
              </a:spcBef>
              <a:spcAft>
                <a:spcPts val="0"/>
              </a:spcAft>
              <a:buClr>
                <a:schemeClr val="dk1"/>
              </a:buClr>
              <a:buSzPts val="1800"/>
              <a:buChar char="•"/>
              <a:defRPr/>
            </a:lvl8pPr>
            <a:lvl9pPr marL="4114697" lvl="8" indent="-342892" algn="l">
              <a:spcBef>
                <a:spcPts val="360"/>
              </a:spcBef>
              <a:spcAft>
                <a:spcPts val="0"/>
              </a:spcAft>
              <a:buClr>
                <a:schemeClr val="dk1"/>
              </a:buClr>
              <a:buSzPts val="1800"/>
              <a:buChar char="•"/>
              <a:defRPr/>
            </a:lvl9pPr>
          </a:lstStyle>
          <a:p>
            <a:endParaRPr/>
          </a:p>
        </p:txBody>
      </p:sp>
      <p:cxnSp>
        <p:nvCxnSpPr>
          <p:cNvPr id="37" name="Google Shape;37;p50"/>
          <p:cNvCxnSpPr/>
          <p:nvPr/>
        </p:nvCxnSpPr>
        <p:spPr>
          <a:xfrm>
            <a:off x="1981200" y="4629150"/>
            <a:ext cx="0" cy="495300"/>
          </a:xfrm>
          <a:prstGeom prst="straightConnector1">
            <a:avLst/>
          </a:prstGeom>
          <a:noFill/>
          <a:ln w="9525" cap="flat" cmpd="sng">
            <a:solidFill>
              <a:schemeClr val="accent1"/>
            </a:solidFill>
            <a:prstDash val="solid"/>
            <a:round/>
            <a:headEnd type="none" w="sm" len="sm"/>
            <a:tailEnd type="none" w="sm" len="sm"/>
          </a:ln>
        </p:spPr>
      </p:cxnSp>
      <p:pic>
        <p:nvPicPr>
          <p:cNvPr id="38" name="Google Shape;38;p50"/>
          <p:cNvPicPr preferRelativeResize="0"/>
          <p:nvPr/>
        </p:nvPicPr>
        <p:blipFill rotWithShape="1">
          <a:blip r:embed="rId3">
            <a:alphaModFix/>
          </a:blip>
          <a:srcRect/>
          <a:stretch/>
        </p:blipFill>
        <p:spPr>
          <a:xfrm>
            <a:off x="2209867" y="4572000"/>
            <a:ext cx="685800" cy="514350"/>
          </a:xfrm>
          <a:prstGeom prst="rect">
            <a:avLst/>
          </a:prstGeom>
          <a:noFill/>
          <a:ln>
            <a:noFill/>
          </a:ln>
        </p:spPr>
      </p:pic>
    </p:spTree>
    <p:extLst>
      <p:ext uri="{BB962C8B-B14F-4D97-AF65-F5344CB8AC3E}">
        <p14:creationId xmlns:p14="http://schemas.microsoft.com/office/powerpoint/2010/main" val="882533494"/>
      </p:ext>
    </p:extLst>
  </p:cSld>
  <p:clrMapOvr>
    <a:masterClrMapping/>
  </p:clrMapOvr>
  <p:extLst>
    <p:ext uri="{DCECCB84-F9BA-43D5-87BE-67443E8EF086}">
      <p15:sldGuideLst xmlns:p15="http://schemas.microsoft.com/office/powerpoint/2012/main">
        <p15:guide id="1" orient="horz" pos="5760">
          <p15:clr>
            <a:srgbClr val="FBAE40"/>
          </p15:clr>
        </p15:guide>
        <p15:guide id="2" pos="5761">
          <p15:clr>
            <a:srgbClr val="FBAE40"/>
          </p15:clr>
        </p15:guide>
        <p15:guide id="3" orient="horz" pos="180">
          <p15:clr>
            <a:srgbClr val="FBAE40"/>
          </p15:clr>
        </p15:guide>
        <p15:guide id="4" pos="541">
          <p15:clr>
            <a:srgbClr val="FBAE40"/>
          </p15:clr>
        </p15:guide>
        <p15:guide id="5" pos="11161">
          <p15:clr>
            <a:srgbClr val="FBAE40"/>
          </p15:clr>
        </p15:guide>
        <p15:guide id="6" pos="10981">
          <p15:clr>
            <a:srgbClr val="FBAE40"/>
          </p15:clr>
        </p15:guide>
        <p15:guide id="7" orient="horz" pos="540">
          <p15:clr>
            <a:srgbClr val="FBAE40"/>
          </p15:clr>
        </p15:guide>
        <p15:guide id="8" orient="horz" pos="5400">
          <p15:clr>
            <a:srgbClr val="FBAE40"/>
          </p15:clr>
        </p15:guide>
        <p15:guide id="9" pos="36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Title 1">
            <a:extLst>
              <a:ext uri="{FF2B5EF4-FFF2-40B4-BE49-F238E27FC236}">
                <a16:creationId xmlns:a16="http://schemas.microsoft.com/office/drawing/2014/main" id="{827B5FC5-D8F1-064D-8DDF-573695AF66C8}"/>
              </a:ext>
            </a:extLst>
          </p:cNvPr>
          <p:cNvSpPr>
            <a:spLocks noGrp="1"/>
          </p:cNvSpPr>
          <p:nvPr>
            <p:ph type="ctrTitle" hasCustomPrompt="1"/>
          </p:nvPr>
        </p:nvSpPr>
        <p:spPr>
          <a:xfrm>
            <a:off x="850811" y="2074227"/>
            <a:ext cx="7685087" cy="1211898"/>
          </a:xfrm>
        </p:spPr>
        <p:txBody>
          <a:bodyPr lIns="0" tIns="0" rIns="0" bIns="0">
            <a:normAutofit/>
          </a:bodyPr>
          <a:lstStyle>
            <a:lvl1pPr>
              <a:defRPr sz="30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br>
              <a:rPr lang="en-US" dirty="0"/>
            </a:br>
            <a:r>
              <a:rPr lang="en-US" dirty="0"/>
              <a:t>2nd line</a:t>
            </a:r>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8C8CA25E-7730-3F4B-840C-73793048CAF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153989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17" name="Picture Placeholder 4">
            <a:extLst>
              <a:ext uri="{FF2B5EF4-FFF2-40B4-BE49-F238E27FC236}">
                <a16:creationId xmlns:a16="http://schemas.microsoft.com/office/drawing/2014/main" id="{389C38FD-514A-3045-9263-6A1BF07AB988}"/>
              </a:ext>
            </a:extLst>
          </p:cNvPr>
          <p:cNvSpPr>
            <a:spLocks noGrp="1"/>
          </p:cNvSpPr>
          <p:nvPr>
            <p:ph type="pic" sz="quarter" idx="21"/>
          </p:nvPr>
        </p:nvSpPr>
        <p:spPr>
          <a:xfrm>
            <a:off x="-11976" y="135816"/>
            <a:ext cx="9155976" cy="4435117"/>
          </a:xfrm>
          <a:prstGeom prst="rect">
            <a:avLst/>
          </a:prstGeom>
        </p:spPr>
        <p:txBody>
          <a:bodyPr/>
          <a:lstStyle/>
          <a:p>
            <a:endParaRPr lang="en-US"/>
          </a:p>
        </p:txBody>
      </p:sp>
      <p:sp>
        <p:nvSpPr>
          <p:cNvPr id="21" name="Rectangle 20">
            <a:extLst>
              <a:ext uri="{FF2B5EF4-FFF2-40B4-BE49-F238E27FC236}">
                <a16:creationId xmlns:a16="http://schemas.microsoft.com/office/drawing/2014/main" id="{7F51C926-0B7B-F040-990F-6DAD17F61D10}"/>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cxnSp>
        <p:nvCxnSpPr>
          <p:cNvPr id="6" name="Straight Connector 5"/>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AD5644F3-0E8D-5E44-8815-01569C2A344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040638524"/>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144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2" name="Picture Placeholder 4">
            <a:extLst>
              <a:ext uri="{FF2B5EF4-FFF2-40B4-BE49-F238E27FC236}">
                <a16:creationId xmlns:a16="http://schemas.microsoft.com/office/drawing/2014/main" id="{C16D0DC0-1B50-B44F-A922-A1E6CBC25C7B}"/>
              </a:ext>
            </a:extLst>
          </p:cNvPr>
          <p:cNvSpPr>
            <a:spLocks noGrp="1"/>
          </p:cNvSpPr>
          <p:nvPr>
            <p:ph type="pic" sz="quarter" idx="21"/>
          </p:nvPr>
        </p:nvSpPr>
        <p:spPr>
          <a:xfrm>
            <a:off x="429167" y="428626"/>
            <a:ext cx="8280141" cy="3857625"/>
          </a:xfrm>
          <a:prstGeom prst="rect">
            <a:avLst/>
          </a:prstGeom>
        </p:spPr>
        <p:txBody>
          <a:bodyPr/>
          <a:lstStyle/>
          <a:p>
            <a:endParaRPr lang="en-US"/>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02E5CA5F-3130-D34A-BE1D-1EEEC2A98C23}"/>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295807676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441">
          <p15:clr>
            <a:srgbClr val="FBAE40"/>
          </p15:clr>
        </p15:guide>
        <p15:guide id="11" pos="792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1" name="Text Placeholder 7">
            <a:extLst>
              <a:ext uri="{FF2B5EF4-FFF2-40B4-BE49-F238E27FC236}">
                <a16:creationId xmlns:a16="http://schemas.microsoft.com/office/drawing/2014/main" id="{3A2D9A2B-8B34-F540-99A1-C92EEC6DA8F4}"/>
              </a:ext>
            </a:extLst>
          </p:cNvPr>
          <p:cNvSpPr>
            <a:spLocks noGrp="1"/>
          </p:cNvSpPr>
          <p:nvPr>
            <p:ph type="body" sz="quarter" idx="14"/>
          </p:nvPr>
        </p:nvSpPr>
        <p:spPr>
          <a:xfrm>
            <a:off x="429164" y="1182283"/>
            <a:ext cx="8285672" cy="2852848"/>
          </a:xfrm>
        </p:spPr>
        <p:txBody>
          <a:bodyPr>
            <a:normAutofit/>
          </a:bodyPr>
          <a:lstStyle>
            <a:lvl1pPr marL="287916" indent="-287916">
              <a:buFont typeface="Arial" panose="020B0604020202020204" pitchFamily="34" charset="0"/>
              <a:buChar cha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8" name="Straight Connector 7"/>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1C03E957-3822-3443-AC55-A7D374180E6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1474519282"/>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sp>
        <p:nvSpPr>
          <p:cNvPr id="2" name="Title 1"/>
          <p:cNvSpPr>
            <a:spLocks noGrp="1"/>
          </p:cNvSpPr>
          <p:nvPr>
            <p:ph type="ctrTitle"/>
          </p:nvPr>
        </p:nvSpPr>
        <p:spPr>
          <a:xfrm>
            <a:off x="429166" y="428625"/>
            <a:ext cx="8285671" cy="457192"/>
          </a:xfrm>
        </p:spPr>
        <p:txBody>
          <a:bodyPr lIns="0" tIns="0" rIns="0" bIns="0">
            <a:normAutofit/>
          </a:bodyPr>
          <a:lstStyle>
            <a:lvl1pPr>
              <a:defRPr sz="29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cxnSp>
        <p:nvCxnSpPr>
          <p:cNvPr id="7" name="Straight Connector 6"/>
          <p:cNvCxnSpPr/>
          <p:nvPr userDrawn="1"/>
        </p:nvCxnSpPr>
        <p:spPr>
          <a:xfrm>
            <a:off x="283928" y="4570931"/>
            <a:ext cx="8571384"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CFE308F9-BC56-5F47-879A-9003E64704B1}"/>
              </a:ext>
            </a:extLst>
          </p:cNvPr>
          <p:cNvSpPr>
            <a:spLocks/>
          </p:cNvSpPr>
          <p:nvPr userDrawn="1"/>
        </p:nvSpPr>
        <p:spPr>
          <a:xfrm>
            <a:off x="595" y="0"/>
            <a:ext cx="9142810" cy="142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lIns="38389" tIns="19194" rIns="38389" bIns="19194" rtlCol="0" anchor="ctr"/>
          <a:lstStyle/>
          <a:p>
            <a:pPr algn="ctr"/>
            <a:endParaRPr lang="en-US" sz="5400"/>
          </a:p>
        </p:txBody>
      </p:sp>
      <p:sp>
        <p:nvSpPr>
          <p:cNvPr id="14" name="Slide Number Placeholder 6">
            <a:extLst>
              <a:ext uri="{FF2B5EF4-FFF2-40B4-BE49-F238E27FC236}">
                <a16:creationId xmlns:a16="http://schemas.microsoft.com/office/drawing/2014/main" id="{15477045-8978-C243-A476-24F640793CCB}"/>
              </a:ext>
            </a:extLst>
          </p:cNvPr>
          <p:cNvSpPr>
            <a:spLocks noGrp="1"/>
          </p:cNvSpPr>
          <p:nvPr>
            <p:ph type="sldNum" sz="quarter" idx="12"/>
          </p:nvPr>
        </p:nvSpPr>
        <p:spPr>
          <a:xfrm>
            <a:off x="8501779" y="4719898"/>
            <a:ext cx="356508" cy="274637"/>
          </a:xfrm>
        </p:spPr>
        <p:txBody>
          <a:bodyPr/>
          <a:lstStyle>
            <a:lvl1pPr algn="r">
              <a:defRPr>
                <a:solidFill>
                  <a:srgbClr val="576F7F"/>
                </a:solidFill>
              </a:defRPr>
            </a:lvl1pPr>
          </a:lstStyle>
          <a:p>
            <a:fld id="{BA8CF1B3-96A0-D24B-B5C9-B5B93FF4523E}" type="slidenum">
              <a:rPr lang="uk-UA" smtClean="0"/>
              <a:pPr/>
              <a:t>‹#›</a:t>
            </a:fld>
            <a:endParaRPr lang="uk-UA" dirty="0"/>
          </a:p>
        </p:txBody>
      </p:sp>
      <p:pic>
        <p:nvPicPr>
          <p:cNvPr id="5" name="Picture 4">
            <a:extLst>
              <a:ext uri="{FF2B5EF4-FFF2-40B4-BE49-F238E27FC236}">
                <a16:creationId xmlns:a16="http://schemas.microsoft.com/office/drawing/2014/main" id="{7C71DBF5-7715-C946-BE0A-5816950E71B3}"/>
              </a:ext>
            </a:extLst>
          </p:cNvPr>
          <p:cNvPicPr>
            <a:picLocks noChangeAspect="1"/>
          </p:cNvPicPr>
          <p:nvPr userDrawn="1"/>
        </p:nvPicPr>
        <p:blipFill>
          <a:blip r:embed="rId2"/>
          <a:stretch>
            <a:fillRect/>
          </a:stretch>
        </p:blipFill>
        <p:spPr>
          <a:xfrm>
            <a:off x="288688" y="4670891"/>
            <a:ext cx="1428564" cy="336796"/>
          </a:xfrm>
          <a:prstGeom prst="rect">
            <a:avLst/>
          </a:prstGeom>
        </p:spPr>
      </p:pic>
      <p:sp>
        <p:nvSpPr>
          <p:cNvPr id="26" name="Text Placeholder 7">
            <a:extLst>
              <a:ext uri="{FF2B5EF4-FFF2-40B4-BE49-F238E27FC236}">
                <a16:creationId xmlns:a16="http://schemas.microsoft.com/office/drawing/2014/main" id="{712FB6B8-B494-0F4A-88E7-5A10924214A0}"/>
              </a:ext>
            </a:extLst>
          </p:cNvPr>
          <p:cNvSpPr>
            <a:spLocks noGrp="1"/>
          </p:cNvSpPr>
          <p:nvPr>
            <p:ph type="body" sz="quarter" idx="15"/>
          </p:nvPr>
        </p:nvSpPr>
        <p:spPr>
          <a:xfrm>
            <a:off x="429164" y="1182282"/>
            <a:ext cx="8285672" cy="1447685"/>
          </a:xfrm>
        </p:spPr>
        <p:txBody>
          <a:bodyPr>
            <a:normAutofit/>
          </a:bodyPr>
          <a:lstStyle>
            <a:lvl1pPr>
              <a:defRPr sz="20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a:extLst>
              <a:ext uri="{FF2B5EF4-FFF2-40B4-BE49-F238E27FC236}">
                <a16:creationId xmlns:a16="http://schemas.microsoft.com/office/drawing/2014/main" id="{E07D1BF5-CC75-D548-877A-F9B67A02FBA6}"/>
              </a:ext>
            </a:extLst>
          </p:cNvPr>
          <p:cNvSpPr>
            <a:spLocks noGrp="1"/>
          </p:cNvSpPr>
          <p:nvPr>
            <p:ph type="body" sz="quarter" idx="16"/>
          </p:nvPr>
        </p:nvSpPr>
        <p:spPr>
          <a:xfrm>
            <a:off x="429166"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a:extLst>
              <a:ext uri="{FF2B5EF4-FFF2-40B4-BE49-F238E27FC236}">
                <a16:creationId xmlns:a16="http://schemas.microsoft.com/office/drawing/2014/main" id="{CE106A9F-1969-0644-9A50-A23079A8A24E}"/>
              </a:ext>
            </a:extLst>
          </p:cNvPr>
          <p:cNvSpPr>
            <a:spLocks noGrp="1"/>
          </p:cNvSpPr>
          <p:nvPr>
            <p:ph type="body" sz="quarter" idx="17"/>
          </p:nvPr>
        </p:nvSpPr>
        <p:spPr>
          <a:xfrm>
            <a:off x="4714858" y="2918215"/>
            <a:ext cx="4005509" cy="1368037"/>
          </a:xfrm>
        </p:spPr>
        <p:txBody>
          <a:bodyPr>
            <a:normAutofit/>
          </a:bodyPr>
          <a:lstStyle>
            <a:lvl1pPr marL="191944" indent="-191944">
              <a:buFont typeface="Arial" panose="020B0604020202020204" pitchFamily="34" charset="0"/>
              <a:buChar char="•"/>
              <a:defRPr sz="12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1023717"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cxnSp>
        <p:nvCxnSpPr>
          <p:cNvPr id="10" name="Straight Connector 9"/>
          <p:cNvCxnSpPr/>
          <p:nvPr userDrawn="1"/>
        </p:nvCxnSpPr>
        <p:spPr>
          <a:xfrm>
            <a:off x="1981200" y="4629150"/>
            <a:ext cx="0" cy="495300"/>
          </a:xfrm>
          <a:prstGeom prst="line">
            <a:avLst/>
          </a:prstGeom>
          <a:ln w="6350" cmpd="sng"/>
          <a:effectLst/>
        </p:spPr>
        <p:style>
          <a:lnRef idx="2">
            <a:schemeClr val="accent1"/>
          </a:lnRef>
          <a:fillRef idx="0">
            <a:schemeClr val="accent1"/>
          </a:fillRef>
          <a:effectRef idx="1">
            <a:schemeClr val="accent1"/>
          </a:effectRef>
          <a:fontRef idx="minor">
            <a:schemeClr val="tx1"/>
          </a:fontRef>
        </p:style>
      </p:cxnSp>
      <p:pic>
        <p:nvPicPr>
          <p:cNvPr id="15" name="Picture 14">
            <a:extLst>
              <a:ext uri="{FF2B5EF4-FFF2-40B4-BE49-F238E27FC236}">
                <a16:creationId xmlns:a16="http://schemas.microsoft.com/office/drawing/2014/main" id="{6DF70382-06AB-C84D-BAF0-67364EAFE9F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202285" y="4600041"/>
            <a:ext cx="685800" cy="514350"/>
          </a:xfrm>
          <a:prstGeom prst="rect">
            <a:avLst/>
          </a:prstGeom>
        </p:spPr>
      </p:pic>
    </p:spTree>
    <p:extLst>
      <p:ext uri="{BB962C8B-B14F-4D97-AF65-F5344CB8AC3E}">
        <p14:creationId xmlns:p14="http://schemas.microsoft.com/office/powerpoint/2010/main" val="940499308"/>
      </p:ext>
    </p:extLst>
  </p:cSld>
  <p:clrMapOvr>
    <a:masterClrMapping/>
  </p:clrMapOvr>
  <p:extLst>
    <p:ext uri="{DCECCB84-F9BA-43D5-87BE-67443E8EF086}">
      <p15:sldGuideLst xmlns:p15="http://schemas.microsoft.com/office/powerpoint/2012/main">
        <p15:guide id="1" orient="horz" pos="7680">
          <p15:clr>
            <a:srgbClr val="FBAE40"/>
          </p15:clr>
        </p15:guide>
        <p15:guide id="2" pos="7681">
          <p15:clr>
            <a:srgbClr val="FBAE40"/>
          </p15:clr>
        </p15:guide>
        <p15:guide id="3" orient="horz" pos="240">
          <p15:clr>
            <a:srgbClr val="FBAE40"/>
          </p15:clr>
        </p15:guide>
        <p15:guide id="4" pos="721">
          <p15:clr>
            <a:srgbClr val="FBAE40"/>
          </p15:clr>
        </p15:guide>
        <p15:guide id="5" pos="14881">
          <p15:clr>
            <a:srgbClr val="FBAE40"/>
          </p15:clr>
        </p15:guide>
        <p15:guide id="6" pos="14641">
          <p15:clr>
            <a:srgbClr val="FBAE40"/>
          </p15:clr>
        </p15:guide>
        <p15:guide id="7" orient="horz" pos="720">
          <p15:clr>
            <a:srgbClr val="FBAE40"/>
          </p15:clr>
        </p15:guide>
        <p15:guide id="8" orient="horz" pos="7200">
          <p15:clr>
            <a:srgbClr val="FBAE40"/>
          </p15:clr>
        </p15:guide>
        <p15:guide id="9" pos="481">
          <p15:clr>
            <a:srgbClr val="FBAE40"/>
          </p15:clr>
        </p15:guide>
        <p15:guide id="10" pos="7921" userDrawn="1">
          <p15:clr>
            <a:srgbClr val="FBAE40"/>
          </p15:clr>
        </p15:guide>
        <p15:guide id="11" pos="744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96050676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 id="2147483908" r:id="rId14"/>
    <p:sldLayoutId id="2147483909" r:id="rId15"/>
    <p:sldLayoutId id="2147483940" r:id="rId16"/>
  </p:sldLayoutIdLst>
  <p:hf hdr="0" ftr="0" dt="0"/>
  <p:txStyles>
    <p:titleStyle>
      <a:lvl1pPr algn="l" defTabSz="511948" rtl="0" eaLnBrk="1" latinLnBrk="0" hangingPunct="1">
        <a:spcBef>
          <a:spcPct val="0"/>
        </a:spcBef>
        <a:buNone/>
        <a:defRPr lang="en-US" sz="29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7054" y="365906"/>
            <a:ext cx="8229600" cy="391811"/>
          </a:xfrm>
          <a:prstGeom prst="rect">
            <a:avLst/>
          </a:prstGeom>
        </p:spPr>
        <p:txBody>
          <a:bodyPr vert="horz" lIns="38396" tIns="19198" rIns="38396" bIns="19198" rtlCol="0" anchor="t">
            <a:noAutofit/>
          </a:body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6" name="Slide Number Placeholder 5"/>
          <p:cNvSpPr>
            <a:spLocks noGrp="1"/>
          </p:cNvSpPr>
          <p:nvPr>
            <p:ph type="sldNum" sz="quarter" idx="4"/>
          </p:nvPr>
        </p:nvSpPr>
        <p:spPr>
          <a:xfrm>
            <a:off x="599479" y="4599556"/>
            <a:ext cx="467542" cy="274637"/>
          </a:xfrm>
          <a:prstGeom prst="rect">
            <a:avLst/>
          </a:prstGeom>
        </p:spPr>
        <p:txBody>
          <a:bodyPr vert="horz" lIns="38396" tIns="19198" rIns="38396" bIns="19198" rtlCol="0" anchor="ctr"/>
          <a:lstStyle>
            <a:lvl1pPr algn="l">
              <a:defRPr lang="en-US" sz="900" b="0" i="0" kern="1200" smtClean="0">
                <a:solidFill>
                  <a:srgbClr val="000000"/>
                </a:solidFill>
                <a:latin typeface="Times New Roman" panose="02020603050405020304" pitchFamily="18" charset="0"/>
                <a:ea typeface="+mn-ea"/>
                <a:cs typeface="Times New Roman" panose="02020603050405020304" pitchFamily="18" charset="0"/>
              </a:defRPr>
            </a:lvl1pPr>
          </a:lstStyle>
          <a:p>
            <a:fld id="{BA8CF1B3-96A0-D24B-B5C9-B5B93FF4523E}" type="slidenum">
              <a:rPr lang="uk-UA" smtClean="0"/>
              <a:pPr/>
              <a:t>‹#›</a:t>
            </a:fld>
            <a:endParaRPr lang="uk-UA" dirty="0"/>
          </a:p>
        </p:txBody>
      </p:sp>
      <p:sp>
        <p:nvSpPr>
          <p:cNvPr id="7" name="Text Placeholder 2">
            <a:extLst>
              <a:ext uri="{FF2B5EF4-FFF2-40B4-BE49-F238E27FC236}">
                <a16:creationId xmlns:a16="http://schemas.microsoft.com/office/drawing/2014/main" id="{06CEB089-E730-C64A-A490-6055B6A2F061}"/>
              </a:ext>
            </a:extLst>
          </p:cNvPr>
          <p:cNvSpPr>
            <a:spLocks noGrp="1"/>
          </p:cNvSpPr>
          <p:nvPr>
            <p:ph type="body" idx="1"/>
          </p:nvPr>
        </p:nvSpPr>
        <p:spPr>
          <a:xfrm>
            <a:off x="597054" y="1171575"/>
            <a:ext cx="8229600" cy="2971800"/>
          </a:xfrm>
          <a:prstGeom prst="rect">
            <a:avLst/>
          </a:prstGeom>
        </p:spPr>
        <p:txBody>
          <a:bodyPr vert="horz" lIns="0" tIns="0" rIns="0" bIns="0" rtlCol="0">
            <a:normAutofit/>
          </a:body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a:p>
            <a:pPr marL="0" lvl="0" indent="-119986" algn="l" defTabSz="191978" rtl="0" eaLnBrk="1" latinLnBrk="0" hangingPunct="1">
              <a:spcBef>
                <a:spcPct val="20000"/>
              </a:spcBef>
              <a:buFont typeface="Arial"/>
              <a:buChar char="–"/>
            </a:pPr>
            <a:r>
              <a:rPr lang="tr-TR" dirty="0"/>
              <a:t>Second </a:t>
            </a:r>
            <a:r>
              <a:rPr lang="tr-TR" dirty="0" err="1"/>
              <a:t>level</a:t>
            </a:r>
            <a:endParaRPr lang="tr-TR" dirty="0"/>
          </a:p>
          <a:p>
            <a:pPr marL="287967" lvl="1" indent="-71992" algn="l" defTabSz="191978" rtl="0" eaLnBrk="1" latinLnBrk="0" hangingPunct="1">
              <a:spcBef>
                <a:spcPct val="20000"/>
              </a:spcBef>
              <a:buFont typeface="Arial"/>
              <a:buChar char="•"/>
            </a:pPr>
            <a:r>
              <a:rPr lang="tr-TR" dirty="0"/>
              <a:t>Third </a:t>
            </a:r>
            <a:r>
              <a:rPr lang="tr-TR" dirty="0" err="1"/>
              <a:t>level</a:t>
            </a:r>
            <a:endParaRPr lang="en-US" dirty="0"/>
          </a:p>
        </p:txBody>
      </p:sp>
    </p:spTree>
    <p:extLst>
      <p:ext uri="{BB962C8B-B14F-4D97-AF65-F5344CB8AC3E}">
        <p14:creationId xmlns:p14="http://schemas.microsoft.com/office/powerpoint/2010/main" val="1104687064"/>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 id="2147483922" r:id="rId12"/>
    <p:sldLayoutId id="2147483923" r:id="rId13"/>
    <p:sldLayoutId id="2147483924" r:id="rId14"/>
    <p:sldLayoutId id="2147483925" r:id="rId15"/>
    <p:sldLayoutId id="2147483926" r:id="rId16"/>
  </p:sldLayoutIdLst>
  <p:hf hdr="0" ftr="0" dt="0"/>
  <p:txStyles>
    <p:titleStyle>
      <a:lvl1pPr algn="l" defTabSz="511948" rtl="0" eaLnBrk="1" latinLnBrk="0" hangingPunct="1">
        <a:spcBef>
          <a:spcPct val="0"/>
        </a:spcBef>
        <a:buNone/>
        <a:defRPr lang="en-US" sz="2900" b="0" i="0" kern="1200" dirty="0">
          <a:solidFill>
            <a:srgbClr val="576F7F"/>
          </a:solidFill>
          <a:latin typeface="Times New Roman" panose="02020603050405020304" pitchFamily="18" charset="0"/>
          <a:ea typeface="+mj-ea"/>
          <a:cs typeface="Times New Roman" panose="02020603050405020304" pitchFamily="18" charset="0"/>
        </a:defRPr>
      </a:lvl1pPr>
    </p:titleStyle>
    <p:bodyStyle>
      <a:lvl1pPr marL="0" indent="0" algn="l" defTabSz="511948" rtl="0" eaLnBrk="1" latinLnBrk="0" hangingPunct="1">
        <a:lnSpc>
          <a:spcPct val="100000"/>
        </a:lnSpc>
        <a:spcBef>
          <a:spcPts val="0"/>
        </a:spcBef>
        <a:buFontTx/>
        <a:buNone/>
        <a:tabLst/>
        <a:defRPr lang="tr-TR" sz="2000" b="0" i="0" kern="1200" dirty="0" smtClean="0">
          <a:solidFill>
            <a:srgbClr val="576F7F"/>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dirty="0" smtClean="0">
          <a:solidFill>
            <a:srgbClr val="576F7F"/>
          </a:solidFill>
          <a:latin typeface="Arial"/>
          <a:ea typeface="+mn-ea"/>
          <a:cs typeface="Arial"/>
        </a:defRPr>
      </a:lvl2pPr>
      <a:lvl3pPr marL="1279871" indent="-255974" algn="l" defTabSz="511948" rtl="0" eaLnBrk="1" latinLnBrk="0" hangingPunct="1">
        <a:lnSpc>
          <a:spcPct val="100000"/>
        </a:lnSpc>
        <a:spcBef>
          <a:spcPts val="0"/>
        </a:spcBef>
        <a:buFont typeface="Arial"/>
        <a:buChar char="•"/>
        <a:tabLst/>
        <a:defRPr lang="tr-TR" sz="1200" b="0" i="0" kern="1200" dirty="0" smtClean="0">
          <a:solidFill>
            <a:srgbClr val="000000"/>
          </a:solidFill>
          <a:latin typeface="Arial"/>
          <a:ea typeface="+mn-ea"/>
          <a:cs typeface="Arial"/>
        </a:defRPr>
      </a:lvl3pPr>
      <a:lvl4pPr marL="1791820" indent="-255974" algn="l" defTabSz="511948" rtl="0" eaLnBrk="1" latinLnBrk="0" hangingPunct="1">
        <a:spcBef>
          <a:spcPct val="20000"/>
        </a:spcBef>
        <a:buFont typeface="Arial"/>
        <a:buChar char="–"/>
        <a:defRPr sz="2200" kern="1200">
          <a:solidFill>
            <a:schemeClr val="tx1"/>
          </a:solidFill>
          <a:latin typeface="+mn-lt"/>
          <a:ea typeface="+mn-ea"/>
          <a:cs typeface="+mn-cs"/>
        </a:defRPr>
      </a:lvl4pPr>
      <a:lvl5pPr marL="2303768" indent="-255974" algn="l" defTabSz="511948" rtl="0" eaLnBrk="1" latinLnBrk="0" hangingPunct="1">
        <a:spcBef>
          <a:spcPct val="20000"/>
        </a:spcBef>
        <a:buFont typeface="Arial"/>
        <a:buChar char="»"/>
        <a:defRPr sz="2200" kern="1200">
          <a:solidFill>
            <a:schemeClr val="tx1"/>
          </a:solidFill>
          <a:latin typeface="+mn-lt"/>
          <a:ea typeface="+mn-ea"/>
          <a:cs typeface="+mn-cs"/>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48" rtl="0" eaLnBrk="1" latinLnBrk="0" hangingPunct="1">
        <a:defRPr sz="2000" kern="1200">
          <a:solidFill>
            <a:schemeClr val="tx1"/>
          </a:solidFill>
          <a:latin typeface="+mn-lt"/>
          <a:ea typeface="+mn-ea"/>
          <a:cs typeface="+mn-cs"/>
        </a:defRPr>
      </a:lvl1pPr>
      <a:lvl2pPr marL="511948" algn="l" defTabSz="511948" rtl="0" eaLnBrk="1" latinLnBrk="0" hangingPunct="1">
        <a:defRPr sz="2000" kern="1200">
          <a:solidFill>
            <a:schemeClr val="tx1"/>
          </a:solidFill>
          <a:latin typeface="+mn-lt"/>
          <a:ea typeface="+mn-ea"/>
          <a:cs typeface="+mn-cs"/>
        </a:defRPr>
      </a:lvl2pPr>
      <a:lvl3pPr marL="1023897" algn="l" defTabSz="511948" rtl="0" eaLnBrk="1" latinLnBrk="0" hangingPunct="1">
        <a:defRPr sz="2000" kern="1200">
          <a:solidFill>
            <a:schemeClr val="tx1"/>
          </a:solidFill>
          <a:latin typeface="+mn-lt"/>
          <a:ea typeface="+mn-ea"/>
          <a:cs typeface="+mn-cs"/>
        </a:defRPr>
      </a:lvl3pPr>
      <a:lvl4pPr marL="1535846" algn="l" defTabSz="511948" rtl="0" eaLnBrk="1" latinLnBrk="0" hangingPunct="1">
        <a:defRPr sz="2000" kern="1200">
          <a:solidFill>
            <a:schemeClr val="tx1"/>
          </a:solidFill>
          <a:latin typeface="+mn-lt"/>
          <a:ea typeface="+mn-ea"/>
          <a:cs typeface="+mn-cs"/>
        </a:defRPr>
      </a:lvl4pPr>
      <a:lvl5pPr marL="2047794" algn="l" defTabSz="511948" rtl="0" eaLnBrk="1" latinLnBrk="0" hangingPunct="1">
        <a:defRPr sz="2000" kern="1200">
          <a:solidFill>
            <a:schemeClr val="tx1"/>
          </a:solidFill>
          <a:latin typeface="+mn-lt"/>
          <a:ea typeface="+mn-ea"/>
          <a:cs typeface="+mn-cs"/>
        </a:defRPr>
      </a:lvl5pPr>
      <a:lvl6pPr marL="2559742" algn="l" defTabSz="511948" rtl="0" eaLnBrk="1" latinLnBrk="0" hangingPunct="1">
        <a:defRPr sz="2000" kern="1200">
          <a:solidFill>
            <a:schemeClr val="tx1"/>
          </a:solidFill>
          <a:latin typeface="+mn-lt"/>
          <a:ea typeface="+mn-ea"/>
          <a:cs typeface="+mn-cs"/>
        </a:defRPr>
      </a:lvl6pPr>
      <a:lvl7pPr marL="3071691" algn="l" defTabSz="511948" rtl="0" eaLnBrk="1" latinLnBrk="0" hangingPunct="1">
        <a:defRPr sz="2000" kern="1200">
          <a:solidFill>
            <a:schemeClr val="tx1"/>
          </a:solidFill>
          <a:latin typeface="+mn-lt"/>
          <a:ea typeface="+mn-ea"/>
          <a:cs typeface="+mn-cs"/>
        </a:defRPr>
      </a:lvl7pPr>
      <a:lvl8pPr marL="3583639" algn="l" defTabSz="511948" rtl="0" eaLnBrk="1" latinLnBrk="0" hangingPunct="1">
        <a:defRPr sz="2000" kern="1200">
          <a:solidFill>
            <a:schemeClr val="tx1"/>
          </a:solidFill>
          <a:latin typeface="+mn-lt"/>
          <a:ea typeface="+mn-ea"/>
          <a:cs typeface="+mn-cs"/>
        </a:defRPr>
      </a:lvl8pPr>
      <a:lvl9pPr marL="4095588" algn="l" defTabSz="511948" rtl="0" eaLnBrk="1" latinLnBrk="0" hangingPunct="1">
        <a:defRPr sz="20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84116" y="1364104"/>
            <a:ext cx="4762552" cy="2478963"/>
          </a:xfrm>
          <a:prstGeom prst="rect">
            <a:avLst/>
          </a:prstGeom>
        </p:spPr>
        <p:txBody>
          <a:bodyPr vert="horz" lIns="91440" tIns="45720" rIns="91440" bIns="45720" rtlCol="0">
            <a:normAutofit/>
          </a:bodyPr>
          <a:lstStyle/>
          <a:p>
            <a:pPr lvl="0"/>
            <a:r>
              <a:rPr lang="en-US"/>
              <a:t>Click to edit Master text styles</a:t>
            </a:r>
          </a:p>
        </p:txBody>
      </p:sp>
      <p:sp>
        <p:nvSpPr>
          <p:cNvPr id="5" name="Title 4"/>
          <p:cNvSpPr txBox="1">
            <a:spLocks/>
          </p:cNvSpPr>
          <p:nvPr userDrawn="1"/>
        </p:nvSpPr>
        <p:spPr bwMode="auto">
          <a:xfrm>
            <a:off x="-6304" y="0"/>
            <a:ext cx="9150304" cy="921657"/>
          </a:xfrm>
          <a:prstGeom prst="rect">
            <a:avLst/>
          </a:prstGeom>
          <a:solidFill>
            <a:srgbClr val="333399"/>
          </a:solidFill>
          <a:ln w="9525">
            <a:noFill/>
            <a:miter lim="800000"/>
            <a:headEnd/>
            <a:tailEnd/>
          </a:ln>
        </p:spPr>
        <p:txBody>
          <a:bodyPr vert="horz" wrap="square" lIns="66968" tIns="33484" rIns="66968" bIns="33484" numCol="1" anchor="ctr" anchorCtr="0" compatLnSpc="1">
            <a:prstTxWarp prst="textNoShape">
              <a:avLst/>
            </a:prstTxWarp>
          </a:bodyPr>
          <a:lst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endParaRPr lang="en-US" sz="2344">
              <a:latin typeface="Lato Black" panose="020F0A02020204030203" pitchFamily="34" charset="0"/>
            </a:endParaRPr>
          </a:p>
        </p:txBody>
      </p:sp>
      <p:sp>
        <p:nvSpPr>
          <p:cNvPr id="2" name="Title Placeholder 1"/>
          <p:cNvSpPr>
            <a:spLocks noGrp="1"/>
          </p:cNvSpPr>
          <p:nvPr>
            <p:ph type="title"/>
          </p:nvPr>
        </p:nvSpPr>
        <p:spPr>
          <a:xfrm>
            <a:off x="616258" y="0"/>
            <a:ext cx="7886700" cy="914400"/>
          </a:xfrm>
          <a:prstGeom prst="rect">
            <a:avLst/>
          </a:prstGeom>
        </p:spPr>
        <p:txBody>
          <a:bodyPr vert="horz" lIns="91440" tIns="45720" rIns="91440" bIns="45720" rtlCol="0" anchor="ctr">
            <a:normAutofit/>
          </a:bodyPr>
          <a:lstStyle/>
          <a:p>
            <a:r>
              <a:rPr lang="en-US"/>
              <a:t>Text Slide Master</a:t>
            </a:r>
          </a:p>
        </p:txBody>
      </p:sp>
    </p:spTree>
    <p:extLst>
      <p:ext uri="{BB962C8B-B14F-4D97-AF65-F5344CB8AC3E}">
        <p14:creationId xmlns:p14="http://schemas.microsoft.com/office/powerpoint/2010/main" val="1358748864"/>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Lst>
  <p:txStyles>
    <p:titleStyle>
      <a:lvl1pPr algn="ctr" defTabSz="685800" rtl="0" eaLnBrk="1" latinLnBrk="0" hangingPunct="1">
        <a:lnSpc>
          <a:spcPct val="90000"/>
        </a:lnSpc>
        <a:spcBef>
          <a:spcPct val="0"/>
        </a:spcBef>
        <a:buNone/>
        <a:defRPr sz="3600" kern="1200">
          <a:solidFill>
            <a:schemeClr val="bg1"/>
          </a:solidFill>
          <a:latin typeface="Lato Black" panose="020F0A02020204030203" pitchFamily="34" charset="0"/>
          <a:ea typeface="+mj-ea"/>
          <a:cs typeface="+mj-cs"/>
        </a:defRPr>
      </a:lvl1pPr>
    </p:titleStyle>
    <p:body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667A04-05D0-544C-84CB-FA73511DD482}"/>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EAA29C-725E-0F4D-AD5D-9E484013574C}"/>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625DE-2A09-E04B-99B7-4163E3273D59}"/>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674670-F64B-224D-A7C6-A4F031338CEF}" type="datetimeFigureOut">
              <a:rPr lang="en-US" smtClean="0"/>
              <a:t>10/26/2021</a:t>
            </a:fld>
            <a:endParaRPr lang="en-US"/>
          </a:p>
        </p:txBody>
      </p:sp>
      <p:sp>
        <p:nvSpPr>
          <p:cNvPr id="5" name="Footer Placeholder 4">
            <a:extLst>
              <a:ext uri="{FF2B5EF4-FFF2-40B4-BE49-F238E27FC236}">
                <a16:creationId xmlns:a16="http://schemas.microsoft.com/office/drawing/2014/main" id="{E56D6D52-3179-0246-B04C-A798B3C876DC}"/>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C5C16A-EC93-B940-A6BC-C80328DF8503}"/>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ED5DB5F9-D3BB-774E-961B-406267AFB23F}" type="slidenum">
              <a:rPr lang="en-US" smtClean="0"/>
              <a:t>‹#›</a:t>
            </a:fld>
            <a:endParaRPr lang="en-US"/>
          </a:p>
        </p:txBody>
      </p:sp>
    </p:spTree>
    <p:extLst>
      <p:ext uri="{BB962C8B-B14F-4D97-AF65-F5344CB8AC3E}">
        <p14:creationId xmlns:p14="http://schemas.microsoft.com/office/powerpoint/2010/main" val="290532634"/>
      </p:ext>
    </p:extLst>
  </p:cSld>
  <p:clrMap bg1="lt1" tx1="dk1" bg2="lt2" tx2="dk2" accent1="accent1" accent2="accent2" accent3="accent3" accent4="accent4" accent5="accent5" accent6="accent6" hlink="hlink" folHlink="folHlink"/>
  <p:sldLayoutIdLst>
    <p:sldLayoutId id="2147483950"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7ViIWYAHlz4"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xml"/><Relationship Id="rId13" Type="http://schemas.openxmlformats.org/officeDocument/2006/relationships/diagramLayout" Target="../diagrams/layout2.xml"/><Relationship Id="rId3" Type="http://schemas.openxmlformats.org/officeDocument/2006/relationships/image" Target="../media/image23.jpeg"/><Relationship Id="rId7" Type="http://schemas.openxmlformats.org/officeDocument/2006/relationships/diagramData" Target="../diagrams/data1.xml"/><Relationship Id="rId12" Type="http://schemas.openxmlformats.org/officeDocument/2006/relationships/diagramData" Target="../diagrams/data2.xml"/><Relationship Id="rId17" Type="http://schemas.openxmlformats.org/officeDocument/2006/relationships/image" Target="../media/image26.png"/><Relationship Id="rId2" Type="http://schemas.openxmlformats.org/officeDocument/2006/relationships/notesSlide" Target="../notesSlides/notesSlide11.xml"/><Relationship Id="rId16" Type="http://schemas.microsoft.com/office/2007/relationships/diagramDrawing" Target="../diagrams/drawing2.xml"/><Relationship Id="rId1" Type="http://schemas.openxmlformats.org/officeDocument/2006/relationships/slideLayout" Target="../slideLayouts/slideLayout38.xml"/><Relationship Id="rId6" Type="http://schemas.openxmlformats.org/officeDocument/2006/relationships/image" Target="../media/image25.png"/><Relationship Id="rId11" Type="http://schemas.microsoft.com/office/2007/relationships/diagramDrawing" Target="../diagrams/drawing1.xml"/><Relationship Id="rId5" Type="http://schemas.openxmlformats.org/officeDocument/2006/relationships/hyperlink" Target="https://pixabay.com/en/computer-user-icon-peolpe-avatar-1331579/" TargetMode="External"/><Relationship Id="rId15" Type="http://schemas.openxmlformats.org/officeDocument/2006/relationships/diagramColors" Target="../diagrams/colors2.xml"/><Relationship Id="rId10" Type="http://schemas.openxmlformats.org/officeDocument/2006/relationships/diagramColors" Target="../diagrams/colors1.xml"/><Relationship Id="rId4" Type="http://schemas.openxmlformats.org/officeDocument/2006/relationships/image" Target="../media/image24.png"/><Relationship Id="rId9" Type="http://schemas.openxmlformats.org/officeDocument/2006/relationships/diagramQuickStyle" Target="../diagrams/quickStyle1.xml"/><Relationship Id="rId1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3" Type="http://schemas.openxmlformats.org/officeDocument/2006/relationships/hyperlink" Target="https://dpi.wi.gov/parental-education-options" TargetMode="External"/><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dpi.wi.gov/cst/data-collections/school-directory/directory-application/school-modification"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hyperlink" Target="https://dpi.wi.gov/cst/data-collections/school-directory/directory-application/school-modificatio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hyperlink" Target="https://dpi.wi.gov/cst/data-collections/pi-1207-data-collection"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7.xml"/><Relationship Id="rId1" Type="http://schemas.openxmlformats.org/officeDocument/2006/relationships/slideLayout" Target="../slideLayouts/slideLayout35.xml"/><Relationship Id="rId5" Type="http://schemas.openxmlformats.org/officeDocument/2006/relationships/hyperlink" Target="https://pixabay.com/en/computer-user-icon-peolpe-avatar-1331579/" TargetMode="External"/><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hyperlink" Target="https://dpi.wi.gov/open-enrollment"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https://dpi.wi.gov/open-enrollment/applications/transportation"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hyperlink" Target="https://dpi.wi.gov/parental-education-options/special-needs-scholarship/student-applications" TargetMode="External"/><Relationship Id="rId2" Type="http://schemas.openxmlformats.org/officeDocument/2006/relationships/notesSlide" Target="../notesSlides/notesSlide21.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https://dpi.wi.gov/sfs/children/enrollment/overview" TargetMode="External"/><Relationship Id="rId2" Type="http://schemas.openxmlformats.org/officeDocument/2006/relationships/notesSlide" Target="../notesSlides/notesSlide22.xml"/><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kathi.gillaspy@sst-slds.org" TargetMode="External"/><Relationship Id="rId2" Type="http://schemas.openxmlformats.org/officeDocument/2006/relationships/hyperlink" Target="mailto:john.raub@dpi.wi.gov" TargetMode="External"/><Relationship Id="rId1" Type="http://schemas.openxmlformats.org/officeDocument/2006/relationships/slideLayout" Target="../slideLayouts/slideLayout8.xml"/><Relationship Id="rId5" Type="http://schemas.openxmlformats.org/officeDocument/2006/relationships/hyperlink" Target="https://slds.ed.gov/#communities/pdc/documents/14522" TargetMode="External"/><Relationship Id="rId4" Type="http://schemas.openxmlformats.org/officeDocument/2006/relationships/hyperlink" Target="http://slds.ed.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dpi.wi.gov/" TargetMode="External"/><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5.xml"/><Relationship Id="rId5" Type="http://schemas.openxmlformats.org/officeDocument/2006/relationships/hyperlink" Target="https://wisedash.dpi.wi.gov/" TargetMode="Externa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A5BC-68EE-49ED-B348-B621F3F96004}"/>
              </a:ext>
            </a:extLst>
          </p:cNvPr>
          <p:cNvSpPr>
            <a:spLocks noGrp="1"/>
          </p:cNvSpPr>
          <p:nvPr>
            <p:ph type="ctrTitle"/>
          </p:nvPr>
        </p:nvSpPr>
        <p:spPr/>
        <p:txBody>
          <a:bodyPr>
            <a:noAutofit/>
          </a:bodyPr>
          <a:lstStyle/>
          <a:p>
            <a:r>
              <a:rPr lang="en-US" sz="2600" dirty="0"/>
              <a:t>Creating New Infrastructure in Wisconsin: </a:t>
            </a:r>
            <a:br>
              <a:rPr lang="en-US" sz="2600" dirty="0"/>
            </a:br>
            <a:r>
              <a:rPr lang="en-US" sz="2600" dirty="0"/>
              <a:t>Adding School Choice to the WISE System</a:t>
            </a:r>
          </a:p>
        </p:txBody>
      </p:sp>
      <p:sp>
        <p:nvSpPr>
          <p:cNvPr id="3" name="Content Placeholder 2">
            <a:extLst>
              <a:ext uri="{FF2B5EF4-FFF2-40B4-BE49-F238E27FC236}">
                <a16:creationId xmlns:a16="http://schemas.microsoft.com/office/drawing/2014/main" id="{2176A72D-41CF-4925-BEB4-F1C431C07297}"/>
              </a:ext>
            </a:extLst>
          </p:cNvPr>
          <p:cNvSpPr>
            <a:spLocks noGrp="1"/>
          </p:cNvSpPr>
          <p:nvPr>
            <p:ph type="body" sz="quarter" idx="14"/>
          </p:nvPr>
        </p:nvSpPr>
        <p:spPr>
          <a:xfrm>
            <a:off x="429164" y="1395302"/>
            <a:ext cx="8285672" cy="2852848"/>
          </a:xfrm>
        </p:spPr>
        <p:txBody>
          <a:bodyPr>
            <a:normAutofit/>
          </a:bodyPr>
          <a:lstStyle/>
          <a:p>
            <a:pPr marL="0" indent="0">
              <a:spcAft>
                <a:spcPts val="1000"/>
              </a:spcAft>
              <a:buNone/>
            </a:pPr>
            <a:r>
              <a:rPr lang="en-US" sz="1600" dirty="0">
                <a:latin typeface="Times New Roman"/>
                <a:cs typeface="Times New Roman"/>
              </a:rPr>
              <a:t>A recording of this webinar is available at </a:t>
            </a:r>
            <a:r>
              <a:rPr lang="en-US" sz="1600" dirty="0">
                <a:latin typeface="Times New Roman"/>
                <a:cs typeface="Times New Roman"/>
                <a:hlinkClick r:id="rId3"/>
              </a:rPr>
              <a:t>https://youtu.be/7ViIWYAHlz4</a:t>
            </a:r>
            <a:r>
              <a:rPr lang="en-US" sz="1600" dirty="0">
                <a:latin typeface="Times New Roman"/>
                <a:cs typeface="Times New Roman"/>
              </a:rPr>
              <a:t>.  </a:t>
            </a:r>
          </a:p>
        </p:txBody>
      </p:sp>
      <p:sp>
        <p:nvSpPr>
          <p:cNvPr id="4" name="Slide Number Placeholder 3">
            <a:extLst>
              <a:ext uri="{FF2B5EF4-FFF2-40B4-BE49-F238E27FC236}">
                <a16:creationId xmlns:a16="http://schemas.microsoft.com/office/drawing/2014/main" id="{4B90386E-E409-A646-A092-62D7475FC6D1}"/>
              </a:ext>
            </a:extLst>
          </p:cNvPr>
          <p:cNvSpPr>
            <a:spLocks noGrp="1"/>
          </p:cNvSpPr>
          <p:nvPr>
            <p:ph type="sldNum" sz="quarter" idx="12"/>
          </p:nvPr>
        </p:nvSpPr>
        <p:spPr/>
        <p:txBody>
          <a:bodyPr/>
          <a:lstStyle/>
          <a:p>
            <a:fld id="{BA8CF1B3-96A0-D24B-B5C9-B5B93FF4523E}" type="slidenum">
              <a:rPr lang="uk-UA" smtClean="0"/>
              <a:pPr/>
              <a:t>1</a:t>
            </a:fld>
            <a:endParaRPr lang="uk-UA" dirty="0"/>
          </a:p>
        </p:txBody>
      </p:sp>
    </p:spTree>
    <p:extLst>
      <p:ext uri="{BB962C8B-B14F-4D97-AF65-F5344CB8AC3E}">
        <p14:creationId xmlns:p14="http://schemas.microsoft.com/office/powerpoint/2010/main" val="2882093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8"/>
          <p:cNvSpPr txBox="1">
            <a:spLocks noGrp="1"/>
          </p:cNvSpPr>
          <p:nvPr>
            <p:ph type="body" idx="1"/>
          </p:nvPr>
        </p:nvSpPr>
        <p:spPr>
          <a:xfrm>
            <a:off x="0" y="0"/>
            <a:ext cx="9456973" cy="847533"/>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Font typeface="Arial"/>
              <a:buNone/>
            </a:pPr>
            <a:r>
              <a:rPr lang="en"/>
              <a:t>WISE Systems Overview</a:t>
            </a:r>
            <a:endParaRPr sz="3600" b="1" i="0" u="none" strike="noStrike" cap="none">
              <a:solidFill>
                <a:schemeClr val="lt1"/>
              </a:solidFill>
              <a:latin typeface="Lato"/>
              <a:ea typeface="Lato"/>
              <a:cs typeface="Lato"/>
              <a:sym typeface="Lato"/>
            </a:endParaRPr>
          </a:p>
        </p:txBody>
      </p:sp>
      <p:sp>
        <p:nvSpPr>
          <p:cNvPr id="186" name="Google Shape;186;p38">
            <a:extLst>
              <a:ext uri="{C183D7F6-B498-43B3-948B-1728B52AA6E4}">
                <adec:decorative xmlns:adec="http://schemas.microsoft.com/office/drawing/2017/decorative" val="1"/>
              </a:ext>
            </a:extLst>
          </p:cNvPr>
          <p:cNvSpPr/>
          <p:nvPr/>
        </p:nvSpPr>
        <p:spPr>
          <a:xfrm>
            <a:off x="5630445" y="1599438"/>
            <a:ext cx="2568000" cy="2209800"/>
          </a:xfrm>
          <a:prstGeom prst="ellipse">
            <a:avLst/>
          </a:prstGeom>
          <a:solidFill>
            <a:schemeClr val="bg1"/>
          </a:solidFill>
          <a:ln w="28575" cap="flat" cmpd="sng">
            <a:solidFill>
              <a:srgbClr val="00009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88" name="Google Shape;188;p38">
            <a:extLst>
              <a:ext uri="{C183D7F6-B498-43B3-948B-1728B52AA6E4}">
                <adec:decorative xmlns:adec="http://schemas.microsoft.com/office/drawing/2017/decorative" val="1"/>
              </a:ext>
            </a:extLst>
          </p:cNvPr>
          <p:cNvSpPr/>
          <p:nvPr/>
        </p:nvSpPr>
        <p:spPr>
          <a:xfrm>
            <a:off x="1329630" y="1599438"/>
            <a:ext cx="2568000" cy="2209800"/>
          </a:xfrm>
          <a:prstGeom prst="ellipse">
            <a:avLst/>
          </a:prstGeom>
          <a:solidFill>
            <a:schemeClr val="bg1"/>
          </a:solidFill>
          <a:ln w="28575" cap="flat" cmpd="sng">
            <a:solidFill>
              <a:srgbClr val="00009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85" name="Google Shape;185;p38">
            <a:extLst>
              <a:ext uri="{C183D7F6-B498-43B3-948B-1728B52AA6E4}">
                <adec:decorative xmlns:adec="http://schemas.microsoft.com/office/drawing/2017/decorative" val="1"/>
              </a:ext>
            </a:extLst>
          </p:cNvPr>
          <p:cNvSpPr/>
          <p:nvPr/>
        </p:nvSpPr>
        <p:spPr>
          <a:xfrm>
            <a:off x="3481205" y="2665172"/>
            <a:ext cx="2568000" cy="2209800"/>
          </a:xfrm>
          <a:prstGeom prst="ellipse">
            <a:avLst/>
          </a:prstGeom>
          <a:solidFill>
            <a:schemeClr val="bg1"/>
          </a:solidFill>
          <a:ln w="28575" cap="flat" cmpd="sng">
            <a:solidFill>
              <a:srgbClr val="00009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89" name="Google Shape;189;p38">
            <a:extLst>
              <a:ext uri="{C183D7F6-B498-43B3-948B-1728B52AA6E4}">
                <adec:decorative xmlns:adec="http://schemas.microsoft.com/office/drawing/2017/decorative" val="1"/>
              </a:ext>
            </a:extLst>
          </p:cNvPr>
          <p:cNvSpPr/>
          <p:nvPr/>
        </p:nvSpPr>
        <p:spPr>
          <a:xfrm>
            <a:off x="3458912" y="1080250"/>
            <a:ext cx="2583600" cy="2223300"/>
          </a:xfrm>
          <a:prstGeom prst="ellipse">
            <a:avLst/>
          </a:prstGeom>
          <a:solidFill>
            <a:schemeClr val="bg1"/>
          </a:solidFill>
          <a:ln w="28575" cap="flat" cmpd="sng">
            <a:solidFill>
              <a:srgbClr val="00009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pic>
        <p:nvPicPr>
          <p:cNvPr id="194" name="Google Shape;194;p38" descr="wisedata logo"/>
          <p:cNvPicPr preferRelativeResize="0"/>
          <p:nvPr/>
        </p:nvPicPr>
        <p:blipFill>
          <a:blip r:embed="rId3">
            <a:alphaModFix/>
          </a:blip>
          <a:stretch>
            <a:fillRect/>
          </a:stretch>
        </p:blipFill>
        <p:spPr>
          <a:xfrm>
            <a:off x="4176724" y="1220325"/>
            <a:ext cx="1192685" cy="475938"/>
          </a:xfrm>
          <a:prstGeom prst="rect">
            <a:avLst/>
          </a:prstGeom>
          <a:noFill/>
          <a:ln>
            <a:noFill/>
          </a:ln>
        </p:spPr>
      </p:pic>
      <p:sp>
        <p:nvSpPr>
          <p:cNvPr id="193" name="Google Shape;193;p38"/>
          <p:cNvSpPr txBox="1"/>
          <p:nvPr/>
        </p:nvSpPr>
        <p:spPr>
          <a:xfrm>
            <a:off x="3162053" y="1717846"/>
            <a:ext cx="3177300" cy="301200"/>
          </a:xfrm>
          <a:prstGeom prst="rect">
            <a:avLst/>
          </a:prstGeom>
          <a:noFill/>
          <a:ln>
            <a:noFill/>
          </a:ln>
        </p:spPr>
        <p:txBody>
          <a:bodyPr spcFirstLastPara="1" wrap="square" lIns="91425" tIns="91425" rIns="91425" bIns="91425"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Calibri"/>
                <a:ea typeface="+mn-ea"/>
                <a:cs typeface="+mn-cs"/>
              </a:rPr>
              <a:t>Open data collection system</a:t>
            </a:r>
            <a:endParaRPr kumimoji="0" sz="1400" b="0" i="0" u="none" strike="noStrike" kern="1200" cap="none" spc="0" normalizeH="0" baseline="0" noProof="0">
              <a:ln>
                <a:noFill/>
              </a:ln>
              <a:solidFill>
                <a:prstClr val="black"/>
              </a:solidFill>
              <a:effectLst/>
              <a:uLnTx/>
              <a:uFillTx/>
              <a:latin typeface="Calibri"/>
              <a:ea typeface="+mn-ea"/>
              <a:cs typeface="+mn-cs"/>
            </a:endParaRPr>
          </a:p>
        </p:txBody>
      </p:sp>
      <p:pic>
        <p:nvPicPr>
          <p:cNvPr id="191" name="Google Shape;191;p38" descr="wisestaff logo"/>
          <p:cNvPicPr preferRelativeResize="0"/>
          <p:nvPr/>
        </p:nvPicPr>
        <p:blipFill>
          <a:blip r:embed="rId4">
            <a:alphaModFix/>
          </a:blip>
          <a:stretch>
            <a:fillRect/>
          </a:stretch>
        </p:blipFill>
        <p:spPr>
          <a:xfrm>
            <a:off x="3458912" y="2023744"/>
            <a:ext cx="1192733" cy="475953"/>
          </a:xfrm>
          <a:prstGeom prst="rect">
            <a:avLst/>
          </a:prstGeom>
          <a:noFill/>
          <a:ln>
            <a:noFill/>
          </a:ln>
        </p:spPr>
      </p:pic>
      <p:pic>
        <p:nvPicPr>
          <p:cNvPr id="1026" name="Picture 2" descr="wisegrants logo">
            <a:extLst>
              <a:ext uri="{FF2B5EF4-FFF2-40B4-BE49-F238E27FC236}">
                <a16:creationId xmlns:a16="http://schemas.microsoft.com/office/drawing/2014/main" id="{6FB1D757-1CBF-4CE8-A966-EDC485F07D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94411" y="2077899"/>
            <a:ext cx="1098432" cy="354557"/>
          </a:xfrm>
          <a:prstGeom prst="rect">
            <a:avLst/>
          </a:prstGeom>
          <a:noFill/>
          <a:extLst>
            <a:ext uri="{909E8E84-426E-40DD-AFC4-6F175D3DCCD1}">
              <a14:hiddenFill xmlns:a14="http://schemas.microsoft.com/office/drawing/2010/main">
                <a:solidFill>
                  <a:srgbClr val="FFFFFF"/>
                </a:solidFill>
              </a14:hiddenFill>
            </a:ext>
          </a:extLst>
        </p:spPr>
      </p:pic>
      <p:pic>
        <p:nvPicPr>
          <p:cNvPr id="190" name="Google Shape;190;p38" descr="wiseid logo"/>
          <p:cNvPicPr preferRelativeResize="0"/>
          <p:nvPr/>
        </p:nvPicPr>
        <p:blipFill>
          <a:blip r:embed="rId6">
            <a:alphaModFix/>
          </a:blip>
          <a:stretch>
            <a:fillRect/>
          </a:stretch>
        </p:blipFill>
        <p:spPr>
          <a:xfrm>
            <a:off x="3676600" y="2538234"/>
            <a:ext cx="1019171" cy="361230"/>
          </a:xfrm>
          <a:prstGeom prst="rect">
            <a:avLst/>
          </a:prstGeom>
          <a:noFill/>
          <a:ln>
            <a:noFill/>
          </a:ln>
        </p:spPr>
      </p:pic>
      <p:pic>
        <p:nvPicPr>
          <p:cNvPr id="192" name="Google Shape;192;p38" descr="wisesecure logo"/>
          <p:cNvPicPr preferRelativeResize="0"/>
          <p:nvPr/>
        </p:nvPicPr>
        <p:blipFill>
          <a:blip r:embed="rId7">
            <a:alphaModFix/>
          </a:blip>
          <a:stretch>
            <a:fillRect/>
          </a:stretch>
        </p:blipFill>
        <p:spPr>
          <a:xfrm>
            <a:off x="4680318" y="2499697"/>
            <a:ext cx="1105394" cy="432902"/>
          </a:xfrm>
          <a:prstGeom prst="rect">
            <a:avLst/>
          </a:prstGeom>
          <a:noFill/>
          <a:ln>
            <a:noFill/>
          </a:ln>
        </p:spPr>
      </p:pic>
      <p:pic>
        <p:nvPicPr>
          <p:cNvPr id="198" name="Google Shape;198;p38" descr="wisedash logo"/>
          <p:cNvPicPr preferRelativeResize="0"/>
          <p:nvPr/>
        </p:nvPicPr>
        <p:blipFill>
          <a:blip r:embed="rId8">
            <a:alphaModFix/>
          </a:blip>
          <a:stretch>
            <a:fillRect/>
          </a:stretch>
        </p:blipFill>
        <p:spPr>
          <a:xfrm>
            <a:off x="1941358" y="1725099"/>
            <a:ext cx="1192733" cy="475937"/>
          </a:xfrm>
          <a:prstGeom prst="rect">
            <a:avLst/>
          </a:prstGeom>
          <a:noFill/>
          <a:ln>
            <a:noFill/>
          </a:ln>
        </p:spPr>
      </p:pic>
      <p:sp>
        <p:nvSpPr>
          <p:cNvPr id="199" name="Google Shape;199;p38"/>
          <p:cNvSpPr txBox="1"/>
          <p:nvPr/>
        </p:nvSpPr>
        <p:spPr>
          <a:xfrm>
            <a:off x="1525665" y="2201028"/>
            <a:ext cx="2115300" cy="810900"/>
          </a:xfrm>
          <a:prstGeom prst="rect">
            <a:avLst/>
          </a:prstGeom>
          <a:noFill/>
          <a:ln>
            <a:noFill/>
          </a:ln>
        </p:spPr>
        <p:txBody>
          <a:bodyPr spcFirstLastPara="1" wrap="square" lIns="91425" tIns="91425" rIns="91425" bIns="91425"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Lato"/>
                <a:ea typeface="Lato"/>
                <a:cs typeface="Lato"/>
                <a:sym typeface="Lato"/>
              </a:rPr>
              <a:t>A data portal that </a:t>
            </a:r>
            <a:endParaRPr kumimoji="0" sz="1400" b="0" i="0" u="none" strike="noStrike" kern="1200" cap="none" spc="0" normalizeH="0" baseline="0" noProof="0">
              <a:ln>
                <a:noFill/>
              </a:ln>
              <a:solidFill>
                <a:prstClr val="black"/>
              </a:solidFill>
              <a:effectLst/>
              <a:uLnTx/>
              <a:uFillTx/>
              <a:latin typeface="Lato"/>
              <a:ea typeface="Lato"/>
              <a:cs typeface="Lato"/>
              <a:sym typeface="Lato"/>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Lato"/>
                <a:ea typeface="Lato"/>
                <a:cs typeface="Lato"/>
                <a:sym typeface="Lato"/>
              </a:rPr>
              <a:t>uses “dashboards” to provide multi-year education data about Wisconsin schools</a:t>
            </a:r>
            <a:endParaRPr kumimoji="0" sz="1400" b="0" i="0" u="none" strike="noStrike" kern="1200" cap="none" spc="0" normalizeH="0" baseline="0" noProof="0">
              <a:ln>
                <a:noFill/>
              </a:ln>
              <a:solidFill>
                <a:prstClr val="black"/>
              </a:solidFill>
              <a:effectLst/>
              <a:uLnTx/>
              <a:uFillTx/>
              <a:latin typeface="Lato"/>
              <a:ea typeface="Lato"/>
              <a:cs typeface="Lato"/>
              <a:sym typeface="Lato"/>
            </a:endParaRPr>
          </a:p>
        </p:txBody>
      </p:sp>
      <p:pic>
        <p:nvPicPr>
          <p:cNvPr id="197" name="Google Shape;197;p38" descr="wiselearn logo"/>
          <p:cNvPicPr preferRelativeResize="0"/>
          <p:nvPr/>
        </p:nvPicPr>
        <p:blipFill>
          <a:blip r:embed="rId9">
            <a:alphaModFix/>
          </a:blip>
          <a:stretch>
            <a:fillRect/>
          </a:stretch>
        </p:blipFill>
        <p:spPr>
          <a:xfrm>
            <a:off x="6325936" y="1725100"/>
            <a:ext cx="1192733" cy="475937"/>
          </a:xfrm>
          <a:prstGeom prst="rect">
            <a:avLst/>
          </a:prstGeom>
          <a:noFill/>
          <a:ln>
            <a:noFill/>
          </a:ln>
        </p:spPr>
      </p:pic>
      <p:sp>
        <p:nvSpPr>
          <p:cNvPr id="187" name="Google Shape;187;p38"/>
          <p:cNvSpPr txBox="1"/>
          <p:nvPr/>
        </p:nvSpPr>
        <p:spPr>
          <a:xfrm>
            <a:off x="5837500" y="2201050"/>
            <a:ext cx="2197500" cy="1205400"/>
          </a:xfrm>
          <a:prstGeom prst="rect">
            <a:avLst/>
          </a:prstGeom>
          <a:noFill/>
          <a:ln>
            <a:noFill/>
          </a:ln>
        </p:spPr>
        <p:txBody>
          <a:bodyPr spcFirstLastPara="1" wrap="square" lIns="91425" tIns="91425" rIns="91425" bIns="91425"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Lato"/>
                <a:ea typeface="Lato"/>
                <a:cs typeface="Lato"/>
                <a:sym typeface="Lato"/>
              </a:rPr>
              <a:t>A cost-effective, </a:t>
            </a:r>
            <a:endParaRPr kumimoji="0" sz="1400" b="0" i="0" u="none" strike="noStrike" kern="1200" cap="none" spc="0" normalizeH="0" baseline="0" noProof="0" dirty="0">
              <a:ln>
                <a:noFill/>
              </a:ln>
              <a:solidFill>
                <a:prstClr val="black"/>
              </a:solidFill>
              <a:effectLst/>
              <a:uLnTx/>
              <a:uFillTx/>
              <a:latin typeface="Lato"/>
              <a:ea typeface="Lato"/>
              <a:cs typeface="Lato"/>
              <a:sym typeface="Lato"/>
            </a:endParaRPr>
          </a:p>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dirty="0">
                <a:ln>
                  <a:noFill/>
                </a:ln>
                <a:solidFill>
                  <a:prstClr val="black"/>
                </a:solidFill>
                <a:effectLst/>
                <a:uLnTx/>
                <a:uFillTx/>
                <a:latin typeface="Lato"/>
                <a:ea typeface="Lato"/>
                <a:cs typeface="Lato"/>
                <a:sym typeface="Lato"/>
              </a:rPr>
              <a:t>efficient way of making top-quality resources available to the whole state through one easy-to-use portal</a:t>
            </a:r>
            <a:endParaRPr kumimoji="0" sz="1400" b="0" i="0" u="none" strike="noStrike" kern="1200" cap="none" spc="0" normalizeH="0" baseline="0" noProof="0" dirty="0">
              <a:ln>
                <a:noFill/>
              </a:ln>
              <a:solidFill>
                <a:prstClr val="black"/>
              </a:solidFill>
              <a:effectLst/>
              <a:uLnTx/>
              <a:uFillTx/>
              <a:latin typeface="Lato"/>
              <a:ea typeface="Lato"/>
              <a:cs typeface="Lato"/>
              <a:sym typeface="Lato"/>
            </a:endParaRPr>
          </a:p>
        </p:txBody>
      </p:sp>
      <p:pic>
        <p:nvPicPr>
          <p:cNvPr id="195" name="Google Shape;195;p38" descr="wisexplore logo"/>
          <p:cNvPicPr preferRelativeResize="0"/>
          <p:nvPr/>
        </p:nvPicPr>
        <p:blipFill>
          <a:blip r:embed="rId10">
            <a:alphaModFix/>
          </a:blip>
          <a:stretch>
            <a:fillRect/>
          </a:stretch>
        </p:blipFill>
        <p:spPr>
          <a:xfrm>
            <a:off x="4173066" y="3314989"/>
            <a:ext cx="1192733" cy="475961"/>
          </a:xfrm>
          <a:prstGeom prst="rect">
            <a:avLst/>
          </a:prstGeom>
          <a:noFill/>
          <a:ln>
            <a:noFill/>
          </a:ln>
        </p:spPr>
      </p:pic>
      <p:sp>
        <p:nvSpPr>
          <p:cNvPr id="196" name="Google Shape;196;p38"/>
          <p:cNvSpPr txBox="1"/>
          <p:nvPr/>
        </p:nvSpPr>
        <p:spPr>
          <a:xfrm>
            <a:off x="3784599" y="3787164"/>
            <a:ext cx="1976700" cy="475500"/>
          </a:xfrm>
          <a:prstGeom prst="rect">
            <a:avLst/>
          </a:prstGeom>
          <a:noFill/>
          <a:ln>
            <a:noFill/>
          </a:ln>
        </p:spPr>
        <p:txBody>
          <a:bodyPr spcFirstLastPara="1" wrap="square" lIns="91425" tIns="91425" rIns="91425" bIns="91425"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400" b="0" i="0" u="none" strike="noStrike" kern="1200" cap="none" spc="0" normalizeH="0" baseline="0" noProof="0">
                <a:ln>
                  <a:noFill/>
                </a:ln>
                <a:solidFill>
                  <a:prstClr val="black"/>
                </a:solidFill>
                <a:effectLst/>
                <a:uLnTx/>
                <a:uFillTx/>
                <a:latin typeface="Lato"/>
                <a:ea typeface="Lato"/>
                <a:cs typeface="Lato"/>
                <a:sym typeface="Lato"/>
              </a:rPr>
              <a:t>Data-driven school improvement planning</a:t>
            </a:r>
            <a:endParaRPr kumimoji="0" sz="1400" b="0" i="0" u="none" strike="noStrike" kern="1200" cap="none" spc="0" normalizeH="0" baseline="0" noProof="0">
              <a:ln>
                <a:noFill/>
              </a:ln>
              <a:solidFill>
                <a:prstClr val="black"/>
              </a:solidFill>
              <a:effectLst/>
              <a:uLnTx/>
              <a:uFillTx/>
              <a:latin typeface="Lato"/>
              <a:ea typeface="Lato"/>
              <a:cs typeface="Lato"/>
              <a:sym typeface="Lato"/>
            </a:endParaRPr>
          </a:p>
        </p:txBody>
      </p:sp>
    </p:spTree>
    <p:extLst>
      <p:ext uri="{BB962C8B-B14F-4D97-AF65-F5344CB8AC3E}">
        <p14:creationId xmlns:p14="http://schemas.microsoft.com/office/powerpoint/2010/main" val="2131669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5D995A-8DE3-4834-8867-F262BF70702B}"/>
              </a:ext>
              <a:ext uri="{C183D7F6-B498-43B3-948B-1728B52AA6E4}">
                <adec:decorative xmlns:adec="http://schemas.microsoft.com/office/drawing/2017/decorative" val="1"/>
              </a:ext>
            </a:extLst>
          </p:cNvPr>
          <p:cNvSpPr/>
          <p:nvPr/>
        </p:nvSpPr>
        <p:spPr>
          <a:xfrm>
            <a:off x="0" y="0"/>
            <a:ext cx="9144000" cy="51435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607" b="0" i="0" u="none" strike="noStrike" kern="1200" cap="none" spc="0" normalizeH="0" baseline="0" noProof="0">
              <a:ln>
                <a:noFill/>
              </a:ln>
              <a:solidFill>
                <a:prstClr val="white"/>
              </a:solidFill>
              <a:effectLst/>
              <a:uLnTx/>
              <a:uFillTx/>
              <a:latin typeface="Calibri"/>
              <a:ea typeface="+mn-ea"/>
              <a:cs typeface="+mn-cs"/>
            </a:endParaRPr>
          </a:p>
        </p:txBody>
      </p:sp>
      <p:pic>
        <p:nvPicPr>
          <p:cNvPr id="1028" name="Picture 4" descr="Image of anime girl drawing school appropriate clipart">
            <a:extLst>
              <a:ext uri="{FF2B5EF4-FFF2-40B4-BE49-F238E27FC236}">
                <a16:creationId xmlns:a16="http://schemas.microsoft.com/office/drawing/2014/main" id="{3D7DCE11-F5F9-4FC9-9B10-2D52A823375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96" y="94891"/>
            <a:ext cx="1430432" cy="103560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5F07988-866C-4AA8-93A5-91050AD0273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76500" y="653034"/>
            <a:ext cx="512035" cy="512035"/>
          </a:xfrm>
          <a:prstGeom prst="rect">
            <a:avLst/>
          </a:prstGeom>
        </p:spPr>
      </p:pic>
      <p:pic>
        <p:nvPicPr>
          <p:cNvPr id="1026" name="Picture 2" descr="Wisconsin DPI logo">
            <a:extLst>
              <a:ext uri="{FF2B5EF4-FFF2-40B4-BE49-F238E27FC236}">
                <a16:creationId xmlns:a16="http://schemas.microsoft.com/office/drawing/2014/main" id="{AD72927C-07C9-4B3E-A86D-8591FBCB8481}"/>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84716" y="128013"/>
            <a:ext cx="3499846" cy="77371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AE364B65-1FB2-43F0-97DB-C28559436A37}"/>
              </a:ext>
              <a:ext uri="{C183D7F6-B498-43B3-948B-1728B52AA6E4}">
                <adec:decorative xmlns:adec="http://schemas.microsoft.com/office/drawing/2017/decorative" val="1"/>
              </a:ext>
            </a:extLst>
          </p:cNvPr>
          <p:cNvSpPr/>
          <p:nvPr/>
        </p:nvSpPr>
        <p:spPr>
          <a:xfrm>
            <a:off x="2684067" y="2036495"/>
            <a:ext cx="6099207" cy="8562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Diagram 1">
            <a:extLst>
              <a:ext uri="{FF2B5EF4-FFF2-40B4-BE49-F238E27FC236}">
                <a16:creationId xmlns:a16="http://schemas.microsoft.com/office/drawing/2014/main" id="{8682EBC1-0001-4C6A-B75E-761B5D96A4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04093994"/>
              </p:ext>
            </p:extLst>
          </p:nvPr>
        </p:nvGraphicFramePr>
        <p:xfrm>
          <a:off x="96757" y="1371339"/>
          <a:ext cx="2459595" cy="15941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3" name="Diagram 2">
            <a:extLst>
              <a:ext uri="{FF2B5EF4-FFF2-40B4-BE49-F238E27FC236}">
                <a16:creationId xmlns:a16="http://schemas.microsoft.com/office/drawing/2014/main" id="{44216E83-726A-4F45-9656-3E450A9D813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39864819"/>
              </p:ext>
            </p:extLst>
          </p:nvPr>
        </p:nvGraphicFramePr>
        <p:xfrm>
          <a:off x="2684067" y="909053"/>
          <a:ext cx="6099208" cy="106655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1030" name="Picture 6" descr="Ed-Fi Alliance - IN CTO Clinic 2019">
            <a:extLst>
              <a:ext uri="{FF2B5EF4-FFF2-40B4-BE49-F238E27FC236}">
                <a16:creationId xmlns:a16="http://schemas.microsoft.com/office/drawing/2014/main" id="{56893157-0C1D-4EDA-8E7C-85D8E5C9B00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60726" y="3398674"/>
            <a:ext cx="1376708" cy="1212791"/>
          </a:xfrm>
          <a:prstGeom prst="rect">
            <a:avLst/>
          </a:prstGeom>
          <a:noFill/>
          <a:extLst>
            <a:ext uri="{909E8E84-426E-40DD-AFC4-6F175D3DCCD1}">
              <a14:hiddenFill xmlns:a14="http://schemas.microsoft.com/office/drawing/2010/main">
                <a:solidFill>
                  <a:srgbClr val="FFFFFF"/>
                </a:solidFill>
              </a14:hiddenFill>
            </a:ext>
          </a:extLst>
        </p:spPr>
      </p:pic>
      <p:sp>
        <p:nvSpPr>
          <p:cNvPr id="12" name="Double Brace 11">
            <a:extLst>
              <a:ext uri="{FF2B5EF4-FFF2-40B4-BE49-F238E27FC236}">
                <a16:creationId xmlns:a16="http://schemas.microsoft.com/office/drawing/2014/main" id="{6DB73080-5A37-4DD0-83E7-9AC2EE1593F8}"/>
              </a:ext>
            </a:extLst>
          </p:cNvPr>
          <p:cNvSpPr/>
          <p:nvPr/>
        </p:nvSpPr>
        <p:spPr>
          <a:xfrm>
            <a:off x="332743" y="3585436"/>
            <a:ext cx="1554346" cy="848727"/>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b" anchorCtr="0"/>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mn-cs"/>
              </a:rPr>
              <a:t>API</a:t>
            </a:r>
          </a:p>
        </p:txBody>
      </p:sp>
      <p:sp>
        <p:nvSpPr>
          <p:cNvPr id="15" name="Rectangle 14">
            <a:extLst>
              <a:ext uri="{FF2B5EF4-FFF2-40B4-BE49-F238E27FC236}">
                <a16:creationId xmlns:a16="http://schemas.microsoft.com/office/drawing/2014/main" id="{0A750D92-DC0E-4942-949D-CE5B59B5DA2E}"/>
              </a:ext>
              <a:ext uri="{C183D7F6-B498-43B3-948B-1728B52AA6E4}">
                <adec:decorative xmlns:adec="http://schemas.microsoft.com/office/drawing/2017/decorative" val="1"/>
              </a:ext>
            </a:extLst>
          </p:cNvPr>
          <p:cNvSpPr/>
          <p:nvPr/>
        </p:nvSpPr>
        <p:spPr>
          <a:xfrm>
            <a:off x="2612599" y="132128"/>
            <a:ext cx="6296511" cy="4913852"/>
          </a:xfrm>
          <a:prstGeom prst="rect">
            <a:avLst/>
          </a:prstGeom>
          <a:no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19" name="Flowchart: Magnetic Disk 18">
            <a:extLst>
              <a:ext uri="{FF2B5EF4-FFF2-40B4-BE49-F238E27FC236}">
                <a16:creationId xmlns:a16="http://schemas.microsoft.com/office/drawing/2014/main" id="{2FDC9752-7677-4326-8850-F6A6FCC37339}"/>
              </a:ext>
              <a:ext uri="{C183D7F6-B498-43B3-948B-1728B52AA6E4}">
                <adec:decorative xmlns:adec="http://schemas.microsoft.com/office/drawing/2017/decorative" val="1"/>
              </a:ext>
            </a:extLst>
          </p:cNvPr>
          <p:cNvSpPr/>
          <p:nvPr/>
        </p:nvSpPr>
        <p:spPr>
          <a:xfrm>
            <a:off x="2719961" y="3344596"/>
            <a:ext cx="857127" cy="1089567"/>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black"/>
              </a:solidFill>
              <a:effectLst/>
              <a:uLnTx/>
              <a:uFillTx/>
              <a:latin typeface="Calibri"/>
              <a:ea typeface="+mn-ea"/>
              <a:cs typeface="+mn-cs"/>
            </a:endParaRPr>
          </a:p>
        </p:txBody>
      </p:sp>
      <p:sp>
        <p:nvSpPr>
          <p:cNvPr id="14" name="Flowchart: Magnetic Disk 13">
            <a:extLst>
              <a:ext uri="{FF2B5EF4-FFF2-40B4-BE49-F238E27FC236}">
                <a16:creationId xmlns:a16="http://schemas.microsoft.com/office/drawing/2014/main" id="{67ACB62F-3D4E-4350-863A-55A0C623CA6A}"/>
              </a:ext>
            </a:extLst>
          </p:cNvPr>
          <p:cNvSpPr/>
          <p:nvPr/>
        </p:nvSpPr>
        <p:spPr>
          <a:xfrm>
            <a:off x="2882795" y="3432004"/>
            <a:ext cx="857127" cy="1089567"/>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mn-cs"/>
              </a:rPr>
              <a:t>DPI Ed-Fi Year DBs</a:t>
            </a:r>
          </a:p>
        </p:txBody>
      </p:sp>
      <p:sp>
        <p:nvSpPr>
          <p:cNvPr id="20" name="Flowchart: Magnetic Disk 19">
            <a:extLst>
              <a:ext uri="{FF2B5EF4-FFF2-40B4-BE49-F238E27FC236}">
                <a16:creationId xmlns:a16="http://schemas.microsoft.com/office/drawing/2014/main" id="{8DA6455D-65D9-40C8-84E6-30106593A17D}"/>
              </a:ext>
            </a:extLst>
          </p:cNvPr>
          <p:cNvSpPr/>
          <p:nvPr/>
        </p:nvSpPr>
        <p:spPr>
          <a:xfrm>
            <a:off x="4990627" y="3440560"/>
            <a:ext cx="910348" cy="1072455"/>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mn-cs"/>
              </a:rPr>
              <a:t>Agency ODS</a:t>
            </a:r>
          </a:p>
        </p:txBody>
      </p:sp>
      <p:sp>
        <p:nvSpPr>
          <p:cNvPr id="16" name="Arrow: Right 15">
            <a:extLst>
              <a:ext uri="{FF2B5EF4-FFF2-40B4-BE49-F238E27FC236}">
                <a16:creationId xmlns:a16="http://schemas.microsoft.com/office/drawing/2014/main" id="{E24AD59A-EE0C-4D24-84A6-7C855213E0D3}"/>
              </a:ext>
            </a:extLst>
          </p:cNvPr>
          <p:cNvSpPr/>
          <p:nvPr/>
        </p:nvSpPr>
        <p:spPr>
          <a:xfrm>
            <a:off x="3860728" y="3749653"/>
            <a:ext cx="1052097" cy="4026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chemeClr val="tx1"/>
                </a:solidFill>
                <a:effectLst/>
                <a:uLnTx/>
                <a:uFillTx/>
                <a:latin typeface="Calibri"/>
                <a:ea typeface="+mn-ea"/>
                <a:cs typeface="+mn-cs"/>
              </a:rPr>
              <a:t>Validations</a:t>
            </a:r>
          </a:p>
        </p:txBody>
      </p:sp>
      <p:sp>
        <p:nvSpPr>
          <p:cNvPr id="22" name="Flowchart: Magnetic Disk 21">
            <a:extLst>
              <a:ext uri="{FF2B5EF4-FFF2-40B4-BE49-F238E27FC236}">
                <a16:creationId xmlns:a16="http://schemas.microsoft.com/office/drawing/2014/main" id="{03523790-4C77-46A0-B57E-B5E63840BD6B}"/>
              </a:ext>
            </a:extLst>
          </p:cNvPr>
          <p:cNvSpPr/>
          <p:nvPr/>
        </p:nvSpPr>
        <p:spPr>
          <a:xfrm>
            <a:off x="7063749" y="3113087"/>
            <a:ext cx="1647143" cy="856299"/>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black"/>
                </a:solidFill>
                <a:effectLst/>
                <a:uLnTx/>
                <a:uFillTx/>
                <a:latin typeface="Calibri"/>
                <a:ea typeface="+mn-ea"/>
                <a:cs typeface="+mn-cs"/>
              </a:rPr>
              <a:t>Data Warehouse / Snapshot Reporting</a:t>
            </a:r>
          </a:p>
        </p:txBody>
      </p:sp>
      <p:sp>
        <p:nvSpPr>
          <p:cNvPr id="26" name="Arrow: Right 25">
            <a:extLst>
              <a:ext uri="{FF2B5EF4-FFF2-40B4-BE49-F238E27FC236}">
                <a16:creationId xmlns:a16="http://schemas.microsoft.com/office/drawing/2014/main" id="{D4A63E9C-1C9E-4153-915A-939FEB0B7040}"/>
              </a:ext>
            </a:extLst>
          </p:cNvPr>
          <p:cNvSpPr/>
          <p:nvPr/>
        </p:nvSpPr>
        <p:spPr>
          <a:xfrm>
            <a:off x="6024690" y="3703103"/>
            <a:ext cx="832997" cy="402672"/>
          </a:xfrm>
          <a:prstGeom prst="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schemeClr val="tx1"/>
                </a:solidFill>
                <a:effectLst/>
                <a:uLnTx/>
                <a:uFillTx/>
                <a:latin typeface="Calibri"/>
                <a:ea typeface="+mn-ea"/>
                <a:cs typeface="+mn-cs"/>
              </a:rPr>
              <a:t>ETL</a:t>
            </a:r>
          </a:p>
        </p:txBody>
      </p:sp>
      <p:sp>
        <p:nvSpPr>
          <p:cNvPr id="17" name="Arrow: Up-Down 16">
            <a:extLst>
              <a:ext uri="{FF2B5EF4-FFF2-40B4-BE49-F238E27FC236}">
                <a16:creationId xmlns:a16="http://schemas.microsoft.com/office/drawing/2014/main" id="{EC92F6A7-AD30-4A80-A15A-242885046DCE}"/>
              </a:ext>
              <a:ext uri="{C183D7F6-B498-43B3-948B-1728B52AA6E4}">
                <adec:decorative xmlns:adec="http://schemas.microsoft.com/office/drawing/2017/decorative" val="1"/>
              </a:ext>
            </a:extLst>
          </p:cNvPr>
          <p:cNvSpPr/>
          <p:nvPr/>
        </p:nvSpPr>
        <p:spPr>
          <a:xfrm>
            <a:off x="1043838" y="3100633"/>
            <a:ext cx="177043" cy="36040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18" name="Arrow: Right 17">
            <a:extLst>
              <a:ext uri="{FF2B5EF4-FFF2-40B4-BE49-F238E27FC236}">
                <a16:creationId xmlns:a16="http://schemas.microsoft.com/office/drawing/2014/main" id="{A0073397-1053-4A17-ABBD-EE819658335A}"/>
              </a:ext>
              <a:ext uri="{C183D7F6-B498-43B3-948B-1728B52AA6E4}">
                <adec:decorative xmlns:adec="http://schemas.microsoft.com/office/drawing/2017/decorative" val="1"/>
              </a:ext>
            </a:extLst>
          </p:cNvPr>
          <p:cNvSpPr/>
          <p:nvPr/>
        </p:nvSpPr>
        <p:spPr>
          <a:xfrm>
            <a:off x="1559439" y="785343"/>
            <a:ext cx="998792" cy="2103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30" name="Flowchart: Magnetic Disk 29">
            <a:extLst>
              <a:ext uri="{FF2B5EF4-FFF2-40B4-BE49-F238E27FC236}">
                <a16:creationId xmlns:a16="http://schemas.microsoft.com/office/drawing/2014/main" id="{87C7C1D2-66B7-4D89-BCD4-2B2128087E0F}"/>
              </a:ext>
            </a:extLst>
          </p:cNvPr>
          <p:cNvSpPr/>
          <p:nvPr/>
        </p:nvSpPr>
        <p:spPr>
          <a:xfrm>
            <a:off x="7031494" y="2088749"/>
            <a:ext cx="639423" cy="751791"/>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a:ea typeface="+mn-ea"/>
                <a:cs typeface="+mn-cs"/>
              </a:rPr>
              <a:t>WISEid</a:t>
            </a:r>
          </a:p>
        </p:txBody>
      </p:sp>
      <p:sp>
        <p:nvSpPr>
          <p:cNvPr id="31" name="Double Brace 30">
            <a:extLst>
              <a:ext uri="{FF2B5EF4-FFF2-40B4-BE49-F238E27FC236}">
                <a16:creationId xmlns:a16="http://schemas.microsoft.com/office/drawing/2014/main" id="{8ACDDF91-5925-4695-833B-34EEBC7EB6A2}"/>
              </a:ext>
            </a:extLst>
          </p:cNvPr>
          <p:cNvSpPr/>
          <p:nvPr/>
        </p:nvSpPr>
        <p:spPr>
          <a:xfrm>
            <a:off x="3668710" y="2238479"/>
            <a:ext cx="2750751" cy="54248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WISEsearch Student/Staff Identify API</a:t>
            </a:r>
          </a:p>
        </p:txBody>
      </p:sp>
      <p:sp>
        <p:nvSpPr>
          <p:cNvPr id="34" name="Arrow: Up-Down 33">
            <a:extLst>
              <a:ext uri="{FF2B5EF4-FFF2-40B4-BE49-F238E27FC236}">
                <a16:creationId xmlns:a16="http://schemas.microsoft.com/office/drawing/2014/main" id="{B4B45A63-E586-4435-83E3-988E8941230B}"/>
              </a:ext>
              <a:ext uri="{C183D7F6-B498-43B3-948B-1728B52AA6E4}">
                <adec:decorative xmlns:adec="http://schemas.microsoft.com/office/drawing/2017/decorative" val="1"/>
              </a:ext>
            </a:extLst>
          </p:cNvPr>
          <p:cNvSpPr/>
          <p:nvPr/>
        </p:nvSpPr>
        <p:spPr>
          <a:xfrm rot="5400000">
            <a:off x="2221288" y="3748566"/>
            <a:ext cx="170277" cy="513009"/>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39" name="Flowchart: Multidocument 38">
            <a:extLst>
              <a:ext uri="{FF2B5EF4-FFF2-40B4-BE49-F238E27FC236}">
                <a16:creationId xmlns:a16="http://schemas.microsoft.com/office/drawing/2014/main" id="{0F6FF06E-822D-4CBE-8F34-2EFCB7B3953F}"/>
              </a:ext>
            </a:extLst>
          </p:cNvPr>
          <p:cNvSpPr/>
          <p:nvPr/>
        </p:nvSpPr>
        <p:spPr>
          <a:xfrm>
            <a:off x="7037340" y="4039003"/>
            <a:ext cx="1658235" cy="679895"/>
          </a:xfrm>
          <a:prstGeom prst="flowChartMultidocument">
            <a:avLst/>
          </a:prstGeom>
          <a:solidFill>
            <a:schemeClr val="accent1">
              <a:lumMod val="7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a:ln>
                  <a:noFill/>
                </a:ln>
                <a:solidFill>
                  <a:prstClr val="white"/>
                </a:solidFill>
                <a:effectLst/>
                <a:uLnTx/>
                <a:uFillTx/>
                <a:latin typeface="Calibri"/>
                <a:ea typeface="+mn-ea"/>
                <a:cs typeface="+mn-cs"/>
              </a:rPr>
              <a:t>State and Federal Reporting</a:t>
            </a:r>
          </a:p>
        </p:txBody>
      </p:sp>
      <p:sp>
        <p:nvSpPr>
          <p:cNvPr id="46" name="Rectangle: Rounded Corners 45">
            <a:extLst>
              <a:ext uri="{FF2B5EF4-FFF2-40B4-BE49-F238E27FC236}">
                <a16:creationId xmlns:a16="http://schemas.microsoft.com/office/drawing/2014/main" id="{DB1921D4-02A9-49BE-BD19-2300B3548E8D}"/>
              </a:ext>
              <a:ext uri="{C183D7F6-B498-43B3-948B-1728B52AA6E4}">
                <adec:decorative xmlns:adec="http://schemas.microsoft.com/office/drawing/2017/decorative" val="1"/>
              </a:ext>
            </a:extLst>
          </p:cNvPr>
          <p:cNvSpPr/>
          <p:nvPr/>
        </p:nvSpPr>
        <p:spPr>
          <a:xfrm>
            <a:off x="2684067" y="2063018"/>
            <a:ext cx="6099207" cy="85629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47" name="Flowchart: Magnetic Disk 46">
            <a:extLst>
              <a:ext uri="{FF2B5EF4-FFF2-40B4-BE49-F238E27FC236}">
                <a16:creationId xmlns:a16="http://schemas.microsoft.com/office/drawing/2014/main" id="{147E5C80-B04D-4A51-B2F3-6C3D15A7596A}"/>
              </a:ext>
            </a:extLst>
          </p:cNvPr>
          <p:cNvSpPr/>
          <p:nvPr/>
        </p:nvSpPr>
        <p:spPr>
          <a:xfrm>
            <a:off x="7031493" y="2115272"/>
            <a:ext cx="710892" cy="751791"/>
          </a:xfrm>
          <a:prstGeom prst="flowChartMagneticDisk">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351" b="0" i="0" u="none" strike="noStrike" kern="1200" cap="none" spc="0" normalizeH="0" baseline="0" noProof="0" dirty="0">
                <a:ln>
                  <a:noFill/>
                </a:ln>
                <a:solidFill>
                  <a:prstClr val="black"/>
                </a:solidFill>
                <a:effectLst/>
                <a:uLnTx/>
                <a:uFillTx/>
                <a:latin typeface="Calibri"/>
                <a:ea typeface="+mn-ea"/>
                <a:cs typeface="+mn-cs"/>
              </a:rPr>
              <a:t>WISEid</a:t>
            </a:r>
          </a:p>
        </p:txBody>
      </p:sp>
      <p:sp>
        <p:nvSpPr>
          <p:cNvPr id="48" name="Double Brace 47">
            <a:extLst>
              <a:ext uri="{FF2B5EF4-FFF2-40B4-BE49-F238E27FC236}">
                <a16:creationId xmlns:a16="http://schemas.microsoft.com/office/drawing/2014/main" id="{2AA3F130-5A94-4758-8614-3BDB95938271}"/>
              </a:ext>
            </a:extLst>
          </p:cNvPr>
          <p:cNvSpPr/>
          <p:nvPr/>
        </p:nvSpPr>
        <p:spPr>
          <a:xfrm>
            <a:off x="3668710" y="2265002"/>
            <a:ext cx="2750751" cy="542481"/>
          </a:xfrm>
          <a:prstGeom prst="brace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nchorCtr="0"/>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WISEsearch Student/Staff Identify API</a:t>
            </a:r>
          </a:p>
        </p:txBody>
      </p:sp>
    </p:spTree>
    <p:extLst>
      <p:ext uri="{BB962C8B-B14F-4D97-AF65-F5344CB8AC3E}">
        <p14:creationId xmlns:p14="http://schemas.microsoft.com/office/powerpoint/2010/main" val="2324382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38" name="Text Placeholder 1">
            <a:extLst>
              <a:ext uri="{FF2B5EF4-FFF2-40B4-BE49-F238E27FC236}">
                <a16:creationId xmlns:a16="http://schemas.microsoft.com/office/drawing/2014/main" id="{3E44A398-B0AF-4F1A-9593-B631E56363E5}"/>
              </a:ext>
            </a:extLst>
          </p:cNvPr>
          <p:cNvSpPr txBox="1">
            <a:spLocks/>
          </p:cNvSpPr>
          <p:nvPr/>
        </p:nvSpPr>
        <p:spPr>
          <a:xfrm>
            <a:off x="0" y="2"/>
            <a:ext cx="9144000" cy="921657"/>
          </a:xfrm>
          <a:prstGeom prst="rect">
            <a:avLst/>
          </a:prstGeom>
          <a:solidFill>
            <a:srgbClr val="003399"/>
          </a:solidFill>
        </p:spPr>
        <p:txBody>
          <a:bodyPr vert="horz" lIns="91440" tIns="45720" rIns="91440" bIns="45720" rtlCol="0" anchor="ctr">
            <a:normAutofit/>
          </a:bodyPr>
          <a:lstStyle>
            <a:lvl1pPr marL="0" indent="0" algn="ctr" defTabSz="685800" rtl="0" eaLnBrk="1" latinLnBrk="0" hangingPunct="1">
              <a:lnSpc>
                <a:spcPct val="90000"/>
              </a:lnSpc>
              <a:spcBef>
                <a:spcPts val="750"/>
              </a:spcBef>
              <a:buFont typeface="Arial" panose="020B0604020202020204" pitchFamily="34" charset="0"/>
              <a:buNone/>
              <a:defRPr sz="3600" kern="1200">
                <a:solidFill>
                  <a:schemeClr val="bg1"/>
                </a:solidFill>
                <a:latin typeface="Lato Black" panose="020F0A02020204030203"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prstClr val="white"/>
                </a:solidFill>
                <a:effectLst/>
                <a:uLnTx/>
                <a:uFillTx/>
                <a:latin typeface="Lato Black"/>
                <a:ea typeface="Lato Black"/>
                <a:cs typeface="Lato Black"/>
              </a:rPr>
              <a:t>WI DPI Reporting: WISEdata Pipeline</a:t>
            </a:r>
            <a:endParaRPr kumimoji="0" lang="en-US" sz="3600" b="0" i="0" u="none" strike="noStrike" kern="1200" cap="none" spc="0" normalizeH="0" baseline="0" noProof="0" dirty="0">
              <a:ln>
                <a:noFill/>
              </a:ln>
              <a:solidFill>
                <a:prstClr val="white"/>
              </a:solidFill>
              <a:effectLst/>
              <a:uLnTx/>
              <a:uFillTx/>
              <a:latin typeface="Lato Black" panose="020F0A02020204030203" pitchFamily="34" charset="0"/>
              <a:ea typeface="+mn-ea"/>
              <a:cs typeface="+mn-cs"/>
            </a:endParaRPr>
          </a:p>
        </p:txBody>
      </p:sp>
      <p:grpSp>
        <p:nvGrpSpPr>
          <p:cNvPr id="93" name="Google Shape;93;p19" descr="Flow chart shoting four nodes: Data entry to S"/>
          <p:cNvGrpSpPr/>
          <p:nvPr/>
        </p:nvGrpSpPr>
        <p:grpSpPr>
          <a:xfrm>
            <a:off x="2647169" y="1133390"/>
            <a:ext cx="3711631" cy="3696211"/>
            <a:chOff x="1739442" y="869"/>
            <a:chExt cx="4293385" cy="4062217"/>
          </a:xfrm>
        </p:grpSpPr>
        <p:sp>
          <p:nvSpPr>
            <p:cNvPr id="94" name="Google Shape;94;p19"/>
            <p:cNvSpPr/>
            <p:nvPr/>
          </p:nvSpPr>
          <p:spPr>
            <a:xfrm>
              <a:off x="2334473" y="468045"/>
              <a:ext cx="3127800" cy="3127800"/>
            </a:xfrm>
            <a:prstGeom prst="blockArc">
              <a:avLst>
                <a:gd name="adj1" fmla="val 10800000"/>
                <a:gd name="adj2" fmla="val 16200000"/>
                <a:gd name="adj3" fmla="val 4635"/>
              </a:avLst>
            </a:prstGeom>
            <a:solidFill>
              <a:srgbClr val="4AA9C5"/>
            </a:solidFill>
            <a:ln>
              <a:noFill/>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95" name="Google Shape;95;p19"/>
            <p:cNvSpPr/>
            <p:nvPr/>
          </p:nvSpPr>
          <p:spPr>
            <a:xfrm>
              <a:off x="2334473" y="468045"/>
              <a:ext cx="3127800" cy="3127800"/>
            </a:xfrm>
            <a:prstGeom prst="blockArc">
              <a:avLst>
                <a:gd name="adj1" fmla="val 5400000"/>
                <a:gd name="adj2" fmla="val 10800000"/>
                <a:gd name="adj3" fmla="val 4635"/>
              </a:avLst>
            </a:prstGeom>
            <a:solidFill>
              <a:srgbClr val="5279BA"/>
            </a:solidFill>
            <a:ln>
              <a:noFill/>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96" name="Google Shape;96;p19"/>
            <p:cNvSpPr/>
            <p:nvPr/>
          </p:nvSpPr>
          <p:spPr>
            <a:xfrm>
              <a:off x="2334473" y="468045"/>
              <a:ext cx="3127800" cy="3127800"/>
            </a:xfrm>
            <a:prstGeom prst="blockArc">
              <a:avLst>
                <a:gd name="adj1" fmla="val 0"/>
                <a:gd name="adj2" fmla="val 5400000"/>
                <a:gd name="adj3" fmla="val 4635"/>
              </a:avLst>
            </a:prstGeom>
            <a:solidFill>
              <a:srgbClr val="5D5AAE"/>
            </a:solidFill>
            <a:ln>
              <a:noFill/>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97" name="Google Shape;97;p19"/>
            <p:cNvSpPr/>
            <p:nvPr/>
          </p:nvSpPr>
          <p:spPr>
            <a:xfrm>
              <a:off x="2334473" y="468045"/>
              <a:ext cx="3127800" cy="3127800"/>
            </a:xfrm>
            <a:prstGeom prst="blockArc">
              <a:avLst>
                <a:gd name="adj1" fmla="val 16200000"/>
                <a:gd name="adj2" fmla="val 0"/>
                <a:gd name="adj3" fmla="val 4635"/>
              </a:avLst>
            </a:prstGeom>
            <a:solidFill>
              <a:srgbClr val="8064A2"/>
            </a:solidFill>
            <a:ln>
              <a:noFill/>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98" name="Google Shape;98;p19"/>
            <p:cNvSpPr/>
            <p:nvPr/>
          </p:nvSpPr>
          <p:spPr>
            <a:xfrm>
              <a:off x="2996252" y="1312825"/>
              <a:ext cx="1804500" cy="1438200"/>
            </a:xfrm>
            <a:prstGeom prst="ellipse">
              <a:avLst/>
            </a:prstGeom>
            <a:solidFill>
              <a:srgbClr val="9BBB59"/>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99" name="Google Shape;99;p19"/>
            <p:cNvSpPr txBox="1"/>
            <p:nvPr/>
          </p:nvSpPr>
          <p:spPr>
            <a:xfrm>
              <a:off x="2996252" y="1312825"/>
              <a:ext cx="1804500" cy="1438200"/>
            </a:xfrm>
            <a:prstGeom prst="rect">
              <a:avLst/>
            </a:prstGeom>
            <a:noFill/>
            <a:ln>
              <a:noFill/>
            </a:ln>
          </p:spPr>
          <p:txBody>
            <a:bodyPr spcFirstLastPara="1" wrap="square" lIns="77451" tIns="77451" rIns="77451" bIns="77451" anchor="ctr" anchorCtr="0">
              <a:noAutofit/>
            </a:bodyPr>
            <a:lstStyle/>
            <a:p>
              <a:pPr marL="0" marR="0" lvl="0" indent="0" algn="ctr" defTabSz="816350" rtl="0" eaLnBrk="1" fontAlgn="auto" latinLnBrk="0" hangingPunct="1">
                <a:lnSpc>
                  <a:spcPct val="90000"/>
                </a:lnSpc>
                <a:spcBef>
                  <a:spcPts val="0"/>
                </a:spcBef>
                <a:spcAft>
                  <a:spcPts val="2135"/>
                </a:spcAft>
                <a:buClrTx/>
                <a:buSzTx/>
                <a:buFontTx/>
                <a:buNone/>
                <a:tabLst/>
                <a:defRPr/>
              </a:pPr>
              <a:endParaRPr kumimoji="0" sz="6100" b="1"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00" name="Google Shape;100;p19"/>
            <p:cNvSpPr/>
            <p:nvPr/>
          </p:nvSpPr>
          <p:spPr>
            <a:xfrm>
              <a:off x="3276948" y="869"/>
              <a:ext cx="1242900" cy="1006800"/>
            </a:xfrm>
            <a:prstGeom prst="ellipse">
              <a:avLst/>
            </a:prstGeom>
            <a:solidFill>
              <a:srgbClr val="8064A2"/>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01" name="Google Shape;101;p19"/>
            <p:cNvSpPr txBox="1"/>
            <p:nvPr/>
          </p:nvSpPr>
          <p:spPr>
            <a:xfrm>
              <a:off x="3276948" y="869"/>
              <a:ext cx="1242900" cy="1006800"/>
            </a:xfrm>
            <a:prstGeom prst="rect">
              <a:avLst/>
            </a:prstGeom>
            <a:noFill/>
            <a:ln>
              <a:noFill/>
            </a:ln>
          </p:spPr>
          <p:txBody>
            <a:bodyPr spcFirstLastPara="1" wrap="square" lIns="13951" tIns="13951" rIns="13951" bIns="13951" anchor="ctr" anchorCtr="0">
              <a:noAutofit/>
            </a:bodyPr>
            <a:lstStyle/>
            <a:p>
              <a:pPr marL="0" marR="0" lvl="0" indent="0" algn="ctr" defTabSz="816350" rtl="0" eaLnBrk="1" fontAlgn="auto" latinLnBrk="0" hangingPunct="1">
                <a:lnSpc>
                  <a:spcPct val="90000"/>
                </a:lnSpc>
                <a:spcBef>
                  <a:spcPts val="0"/>
                </a:spcBef>
                <a:spcAft>
                  <a:spcPts val="0"/>
                </a:spcAft>
                <a:buClrTx/>
                <a:buSzTx/>
                <a:buFontTx/>
                <a:buNone/>
                <a:tabLst/>
                <a:defRPr/>
              </a:pPr>
              <a:r>
                <a:rPr kumimoji="0" lang="en" sz="1100" b="0" i="0" u="none" strike="noStrike" kern="1200" cap="none" spc="0" normalizeH="0" baseline="0" noProof="0" dirty="0">
                  <a:ln>
                    <a:noFill/>
                  </a:ln>
                  <a:solidFill>
                    <a:srgbClr val="FFFFFF"/>
                  </a:solidFill>
                  <a:effectLst/>
                  <a:uLnTx/>
                  <a:uFillTx/>
                  <a:latin typeface="Calibri"/>
                  <a:ea typeface="Calibri"/>
                  <a:cs typeface="Calibri"/>
                  <a:sym typeface="Calibri"/>
                </a:rPr>
                <a:t>Data</a:t>
              </a: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 sz="1100" b="0" i="0" u="none" strike="noStrike" kern="1200" cap="none" spc="0" normalizeH="0" baseline="0" noProof="0" dirty="0">
                  <a:ln>
                    <a:noFill/>
                  </a:ln>
                  <a:solidFill>
                    <a:srgbClr val="FFFFFF"/>
                  </a:solidFill>
                  <a:effectLst/>
                  <a:uLnTx/>
                  <a:uFillTx/>
                  <a:latin typeface="Calibri"/>
                  <a:ea typeface="Calibri"/>
                  <a:cs typeface="Calibri"/>
                  <a:sym typeface="Calibri"/>
                </a:rPr>
                <a:t>Entry to</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385"/>
                </a:spcBef>
                <a:spcAft>
                  <a:spcPts val="0"/>
                </a:spcAft>
                <a:buClrTx/>
                <a:buSzTx/>
                <a:buFontTx/>
                <a:buNone/>
                <a:tabLst/>
                <a:defRPr/>
              </a:pPr>
              <a:r>
                <a:rPr kumimoji="0" lang="en" sz="1100" b="0" i="0" u="none" strike="noStrike" kern="1200" cap="none" spc="0" normalizeH="0" baseline="0" noProof="0" dirty="0">
                  <a:ln>
                    <a:noFill/>
                  </a:ln>
                  <a:solidFill>
                    <a:srgbClr val="FFFFFF"/>
                  </a:solidFill>
                  <a:effectLst/>
                  <a:uLnTx/>
                  <a:uFillTx/>
                  <a:latin typeface="Calibri"/>
                  <a:ea typeface="Calibri"/>
                  <a:cs typeface="Calibri"/>
                  <a:sym typeface="Calibri"/>
                </a:rPr>
                <a:t>SIS or Vendor</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385"/>
                </a:spcBef>
                <a:spcAft>
                  <a:spcPts val="385"/>
                </a:spcAft>
                <a:buClrTx/>
                <a:buSzTx/>
                <a:buFontTx/>
                <a:buNone/>
                <a:tabLst/>
                <a:defRPr/>
              </a:pPr>
              <a:r>
                <a:rPr kumimoji="0" lang="en" sz="1100" b="0" i="0" u="none" strike="noStrike" kern="1200" cap="none" spc="0" normalizeH="0" baseline="0" noProof="0" dirty="0">
                  <a:ln>
                    <a:noFill/>
                  </a:ln>
                  <a:solidFill>
                    <a:srgbClr val="FFFFFF"/>
                  </a:solidFill>
                  <a:effectLst/>
                  <a:uLnTx/>
                  <a:uFillTx/>
                  <a:latin typeface="Calibri"/>
                  <a:ea typeface="Calibri"/>
                  <a:cs typeface="Calibri"/>
                  <a:sym typeface="Calibri"/>
                </a:rPr>
                <a:t> Product</a:t>
              </a:r>
              <a:endParaRPr kumimoji="0" sz="1100" b="0" i="0"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02" name="Google Shape;102;p19"/>
            <p:cNvSpPr/>
            <p:nvPr/>
          </p:nvSpPr>
          <p:spPr>
            <a:xfrm>
              <a:off x="4819326" y="1528577"/>
              <a:ext cx="1213500" cy="1006800"/>
            </a:xfrm>
            <a:prstGeom prst="ellipse">
              <a:avLst/>
            </a:prstGeom>
            <a:solidFill>
              <a:srgbClr val="5D5AAE"/>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03" name="Google Shape;103;p19"/>
            <p:cNvSpPr txBox="1"/>
            <p:nvPr/>
          </p:nvSpPr>
          <p:spPr>
            <a:xfrm>
              <a:off x="4819326" y="1528577"/>
              <a:ext cx="1213500" cy="1006800"/>
            </a:xfrm>
            <a:prstGeom prst="rect">
              <a:avLst/>
            </a:prstGeom>
            <a:noFill/>
            <a:ln>
              <a:noFill/>
            </a:ln>
          </p:spPr>
          <p:txBody>
            <a:bodyPr spcFirstLastPara="1" wrap="square" lIns="13951" tIns="13951" rIns="13951" bIns="13951" anchor="ctr" anchorCtr="0">
              <a:noAutofit/>
            </a:bodyPr>
            <a:lstStyle/>
            <a:p>
              <a:pPr marL="0" marR="0" lvl="0" indent="0" algn="ctr" defTabSz="816350" rtl="0" eaLnBrk="1" fontAlgn="auto" latinLnBrk="0" hangingPunct="1">
                <a:lnSpc>
                  <a:spcPct val="90000"/>
                </a:lnSpc>
                <a:spcBef>
                  <a:spcPts val="0"/>
                </a:spcBef>
                <a:spcAft>
                  <a:spcPts val="385"/>
                </a:spcAft>
                <a:buClrTx/>
                <a:buSzTx/>
                <a:buFontTx/>
                <a:buNone/>
                <a:tabLst/>
                <a:defRPr/>
              </a:pPr>
              <a:r>
                <a:rPr kumimoji="0" lang="en" sz="1100" b="1" i="0" u="none" strike="noStrike" kern="1200" cap="none" spc="0" normalizeH="0" baseline="0" noProof="0">
                  <a:ln>
                    <a:noFill/>
                  </a:ln>
                  <a:solidFill>
                    <a:srgbClr val="FFFFFF"/>
                  </a:solidFill>
                  <a:effectLst/>
                  <a:uLnTx/>
                  <a:uFillTx/>
                  <a:latin typeface="Calibri"/>
                  <a:ea typeface="Calibri"/>
                  <a:cs typeface="Calibri"/>
                  <a:sym typeface="Calibri"/>
                </a:rPr>
                <a:t>Ed-Fi API      </a:t>
              </a:r>
              <a:endParaRPr kumimoji="0" lang="en-US" sz="900" b="0" i="1"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0"/>
                </a:spcBef>
                <a:spcAft>
                  <a:spcPts val="385"/>
                </a:spcAft>
                <a:buClrTx/>
                <a:buSzTx/>
                <a:buFontTx/>
                <a:buNone/>
                <a:tabLst/>
                <a:defRPr/>
              </a:pPr>
              <a:r>
                <a:rPr kumimoji="0" lang="en" sz="1100" b="1" i="0" u="none" strike="noStrike" kern="1200" cap="none" spc="0" normalizeH="0" baseline="0" noProof="0" dirty="0">
                  <a:ln>
                    <a:noFill/>
                  </a:ln>
                  <a:solidFill>
                    <a:srgbClr val="FFFFFF"/>
                  </a:solidFill>
                  <a:effectLst/>
                  <a:uLnTx/>
                  <a:uFillTx/>
                  <a:latin typeface="Calibri"/>
                  <a:ea typeface="Calibri"/>
                  <a:cs typeface="Calibri"/>
                  <a:sym typeface="Calibri"/>
                </a:rPr>
                <a:t> </a:t>
              </a:r>
              <a:r>
                <a:rPr kumimoji="0" lang="en" sz="900" b="0" i="1" u="none" strike="noStrike" kern="1200" cap="none" spc="0" normalizeH="0" baseline="0" noProof="0">
                  <a:ln>
                    <a:noFill/>
                  </a:ln>
                  <a:solidFill>
                    <a:srgbClr val="FFFFFF"/>
                  </a:solidFill>
                  <a:effectLst/>
                  <a:uLnTx/>
                  <a:uFillTx/>
                  <a:latin typeface="Calibri"/>
                  <a:ea typeface="Calibri"/>
                  <a:cs typeface="Calibri"/>
                  <a:sym typeface="Calibri"/>
                </a:rPr>
                <a:t>SIS data </a:t>
              </a:r>
              <a:r>
                <a:rPr kumimoji="0" lang="en" sz="900" b="0" i="1" u="none" strike="noStrike" kern="1200" cap="none" spc="0" normalizeH="0" baseline="0" noProof="0" dirty="0">
                  <a:ln>
                    <a:noFill/>
                  </a:ln>
                  <a:solidFill>
                    <a:srgbClr val="FFFFFF"/>
                  </a:solidFill>
                  <a:effectLst/>
                  <a:uLnTx/>
                  <a:uFillTx/>
                  <a:latin typeface="Calibri"/>
                  <a:ea typeface="Calibri"/>
                  <a:cs typeface="Calibri"/>
                  <a:sym typeface="Calibri"/>
                </a:rPr>
                <a:t>consumption &amp; L1 validation</a:t>
              </a:r>
              <a:endParaRPr kumimoji="0" sz="900" b="0" i="1" u="none" strike="noStrike" kern="1200" cap="none" spc="0" normalizeH="0" baseline="0" noProof="0" dirty="0">
                <a:ln>
                  <a:noFill/>
                </a:ln>
                <a:solidFill>
                  <a:srgbClr val="FFFFFF"/>
                </a:solidFill>
                <a:effectLst/>
                <a:uLnTx/>
                <a:uFillTx/>
                <a:latin typeface="Calibri"/>
                <a:ea typeface="Calibri"/>
                <a:cs typeface="Calibri"/>
              </a:endParaRPr>
            </a:p>
          </p:txBody>
        </p:sp>
        <p:sp>
          <p:nvSpPr>
            <p:cNvPr id="104" name="Google Shape;104;p19"/>
            <p:cNvSpPr/>
            <p:nvPr/>
          </p:nvSpPr>
          <p:spPr>
            <a:xfrm>
              <a:off x="3289171" y="3056286"/>
              <a:ext cx="1218600" cy="1006800"/>
            </a:xfrm>
            <a:prstGeom prst="ellipse">
              <a:avLst/>
            </a:prstGeom>
            <a:solidFill>
              <a:srgbClr val="5279BA"/>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05" name="Google Shape;105;p19"/>
            <p:cNvSpPr txBox="1"/>
            <p:nvPr/>
          </p:nvSpPr>
          <p:spPr>
            <a:xfrm>
              <a:off x="3289171" y="3056286"/>
              <a:ext cx="1218600" cy="1006800"/>
            </a:xfrm>
            <a:prstGeom prst="rect">
              <a:avLst/>
            </a:prstGeom>
            <a:noFill/>
            <a:ln>
              <a:noFill/>
            </a:ln>
          </p:spPr>
          <p:txBody>
            <a:bodyPr spcFirstLastPara="1" wrap="square" lIns="12700" tIns="12700" rIns="12700" bIns="12700" anchor="ctr" anchorCtr="0">
              <a:noAutofit/>
            </a:bodyPr>
            <a:lstStyle/>
            <a:p>
              <a:pPr marL="0" marR="0" lvl="0" indent="0" algn="ctr" defTabSz="816350" rtl="0" eaLnBrk="1" fontAlgn="auto" latinLnBrk="0" hangingPunct="1">
                <a:lnSpc>
                  <a:spcPct val="90000"/>
                </a:lnSpc>
                <a:spcBef>
                  <a:spcPts val="0"/>
                </a:spcBef>
                <a:spcAft>
                  <a:spcPts val="351"/>
                </a:spcAft>
                <a:buClrTx/>
                <a:buSzTx/>
                <a:buFontTx/>
                <a:buNone/>
                <a:tabLst/>
                <a:defRPr/>
              </a:pPr>
              <a:r>
                <a:rPr kumimoji="0" lang="en" sz="1000" b="1" i="0" u="none" strike="noStrike" kern="1200" cap="none" spc="0" normalizeH="0" baseline="0" noProof="0" dirty="0" err="1">
                  <a:ln>
                    <a:noFill/>
                  </a:ln>
                  <a:solidFill>
                    <a:srgbClr val="FFFFFF"/>
                  </a:solidFill>
                  <a:effectLst/>
                  <a:uLnTx/>
                  <a:uFillTx/>
                  <a:latin typeface="Calibri"/>
                  <a:ea typeface="Calibri"/>
                  <a:cs typeface="Calibri"/>
                  <a:sym typeface="Calibri"/>
                </a:rPr>
                <a:t>WISEdata</a:t>
              </a:r>
              <a:r>
                <a:rPr kumimoji="0" lang="en" sz="1000" b="1" i="0" u="none" strike="noStrike" kern="1200" cap="none" spc="0" normalizeH="0" baseline="0" noProof="0" dirty="0">
                  <a:ln>
                    <a:noFill/>
                  </a:ln>
                  <a:solidFill>
                    <a:srgbClr val="FFFFFF"/>
                  </a:solidFill>
                  <a:effectLst/>
                  <a:uLnTx/>
                  <a:uFillTx/>
                  <a:latin typeface="Calibri"/>
                  <a:ea typeface="Calibri"/>
                  <a:cs typeface="Calibri"/>
                  <a:sym typeface="Calibri"/>
                </a:rPr>
                <a:t> Portal                </a:t>
              </a:r>
              <a:r>
                <a:rPr kumimoji="0" lang="en" sz="900" b="0" i="1" u="none" strike="noStrike" kern="1200" cap="none" spc="0" normalizeH="0" baseline="0" noProof="0" dirty="0">
                  <a:ln>
                    <a:noFill/>
                  </a:ln>
                  <a:solidFill>
                    <a:srgbClr val="FFFFFF"/>
                  </a:solidFill>
                  <a:effectLst/>
                  <a:uLnTx/>
                  <a:uFillTx/>
                  <a:latin typeface="Calibri"/>
                  <a:ea typeface="Calibri"/>
                  <a:cs typeface="Calibri"/>
                  <a:sym typeface="Calibri"/>
                </a:rPr>
                <a:t>L2 Validations &amp; Quality Metrics</a:t>
              </a:r>
              <a:endParaRPr kumimoji="0" sz="900" b="0" i="1" u="none" strike="noStrike" kern="1200" cap="none" spc="0" normalizeH="0" baseline="0" noProof="0" dirty="0">
                <a:ln>
                  <a:noFill/>
                </a:ln>
                <a:solidFill>
                  <a:srgbClr val="FFFFFF"/>
                </a:solidFill>
                <a:effectLst/>
                <a:uLnTx/>
                <a:uFillTx/>
                <a:latin typeface="Calibri"/>
                <a:ea typeface="Calibri"/>
                <a:cs typeface="Calibri"/>
                <a:sym typeface="Calibri"/>
              </a:endParaRPr>
            </a:p>
          </p:txBody>
        </p:sp>
        <p:sp>
          <p:nvSpPr>
            <p:cNvPr id="106" name="Google Shape;106;p19"/>
            <p:cNvSpPr/>
            <p:nvPr/>
          </p:nvSpPr>
          <p:spPr>
            <a:xfrm>
              <a:off x="1739453" y="1528577"/>
              <a:ext cx="1262532" cy="1006844"/>
            </a:xfrm>
            <a:prstGeom prst="flowChartDecision">
              <a:avLst/>
            </a:prstGeom>
            <a:solidFill>
              <a:srgbClr val="4AA9C5"/>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07" name="Google Shape;107;p19"/>
            <p:cNvSpPr txBox="1"/>
            <p:nvPr/>
          </p:nvSpPr>
          <p:spPr>
            <a:xfrm>
              <a:off x="1739442" y="1528570"/>
              <a:ext cx="1262400" cy="878700"/>
            </a:xfrm>
            <a:prstGeom prst="rect">
              <a:avLst/>
            </a:prstGeom>
            <a:noFill/>
            <a:ln>
              <a:noFill/>
            </a:ln>
          </p:spPr>
          <p:txBody>
            <a:bodyPr spcFirstLastPara="1" wrap="square" lIns="13951" tIns="13951" rIns="13951" bIns="13951" anchor="ctr" anchorCtr="0">
              <a:noAutofit/>
            </a:bodyPr>
            <a:lstStyle/>
            <a:p>
              <a:pPr marL="0" marR="0" lvl="0" indent="0" algn="ctr" defTabSz="816350" rtl="0" eaLnBrk="1" fontAlgn="auto" latinLnBrk="0" hangingPunct="1">
                <a:lnSpc>
                  <a:spcPct val="90000"/>
                </a:lnSpc>
                <a:spcBef>
                  <a:spcPts val="0"/>
                </a:spcBef>
                <a:spcAft>
                  <a:spcPts val="0"/>
                </a:spcAft>
                <a:buClrTx/>
                <a:buSzTx/>
                <a:buFontTx/>
                <a:buNone/>
                <a:tabLst/>
                <a:defRPr/>
              </a:pPr>
              <a:endParaRPr kumimoji="0" sz="1100" b="0" i="0"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385"/>
                </a:spcBef>
                <a:spcAft>
                  <a:spcPts val="0"/>
                </a:spcAft>
                <a:buClrTx/>
                <a:buSzTx/>
                <a:buFontTx/>
                <a:buNone/>
                <a:tabLst/>
                <a:defRPr/>
              </a:pPr>
              <a:r>
                <a:rPr kumimoji="0" lang="en" sz="1100" b="0" i="0" u="none" strike="noStrike" kern="1200" cap="none" spc="0" normalizeH="0" baseline="0" noProof="0">
                  <a:ln>
                    <a:noFill/>
                  </a:ln>
                  <a:solidFill>
                    <a:srgbClr val="FFFFFF"/>
                  </a:solidFill>
                  <a:effectLst/>
                  <a:uLnTx/>
                  <a:uFillTx/>
                  <a:latin typeface="Calibri"/>
                  <a:ea typeface="Calibri"/>
                  <a:cs typeface="Calibri"/>
                  <a:sym typeface="Calibri"/>
                </a:rPr>
                <a:t>Certified </a:t>
              </a:r>
              <a:endParaRPr kumimoji="0" sz="1100" b="0" i="0"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385"/>
                </a:spcBef>
                <a:spcAft>
                  <a:spcPts val="0"/>
                </a:spcAft>
                <a:buClrTx/>
                <a:buSzTx/>
                <a:buFontTx/>
                <a:buNone/>
                <a:tabLst/>
                <a:defRPr/>
              </a:pPr>
              <a:r>
                <a:rPr kumimoji="0" lang="en" sz="1100" b="0" i="0" u="none" strike="noStrike" kern="1200" cap="none" spc="0" normalizeH="0" baseline="0" noProof="0">
                  <a:ln>
                    <a:noFill/>
                  </a:ln>
                  <a:solidFill>
                    <a:srgbClr val="FFFFFF"/>
                  </a:solidFill>
                  <a:effectLst/>
                  <a:uLnTx/>
                  <a:uFillTx/>
                  <a:latin typeface="Calibri"/>
                  <a:ea typeface="Calibri"/>
                  <a:cs typeface="Calibri"/>
                  <a:sym typeface="Calibri"/>
                </a:rPr>
                <a:t>Snapshot</a:t>
              </a:r>
              <a:endParaRPr kumimoji="0" sz="1100" b="0" i="0" u="none" strike="noStrike" kern="1200" cap="none" spc="0" normalizeH="0" baseline="0" noProof="0">
                <a:ln>
                  <a:noFill/>
                </a:ln>
                <a:solidFill>
                  <a:srgbClr val="FFFFFF"/>
                </a:solidFill>
                <a:effectLst/>
                <a:uLnTx/>
                <a:uFillTx/>
                <a:latin typeface="Calibri"/>
                <a:ea typeface="Calibri"/>
                <a:cs typeface="Calibri"/>
                <a:sym typeface="Calibri"/>
              </a:endParaRPr>
            </a:p>
            <a:p>
              <a:pPr marL="0" marR="0" lvl="0" indent="0" algn="ctr" defTabSz="816350" rtl="0" eaLnBrk="1" fontAlgn="auto" latinLnBrk="0" hangingPunct="1">
                <a:lnSpc>
                  <a:spcPct val="90000"/>
                </a:lnSpc>
                <a:spcBef>
                  <a:spcPts val="385"/>
                </a:spcBef>
                <a:spcAft>
                  <a:spcPts val="385"/>
                </a:spcAft>
                <a:buClrTx/>
                <a:buSzTx/>
                <a:buFontTx/>
                <a:buNone/>
                <a:tabLst/>
                <a:defRPr/>
              </a:pPr>
              <a:r>
                <a:rPr kumimoji="0" lang="en" sz="1100" b="0" i="0" u="none" strike="noStrike" kern="1200" cap="none" spc="0" normalizeH="0" baseline="0" noProof="0">
                  <a:ln>
                    <a:noFill/>
                  </a:ln>
                  <a:solidFill>
                    <a:srgbClr val="FFFFFF"/>
                  </a:solidFill>
                  <a:effectLst/>
                  <a:uLnTx/>
                  <a:uFillTx/>
                  <a:latin typeface="Calibri"/>
                  <a:ea typeface="Calibri"/>
                  <a:cs typeface="Calibri"/>
                  <a:sym typeface="Calibri"/>
                </a:rPr>
                <a:t> Date?</a:t>
              </a:r>
              <a:endParaRPr kumimoji="0" sz="1100" b="0" i="0" u="none" strike="noStrike" kern="1200" cap="none" spc="0" normalizeH="0" baseline="0" noProof="0">
                <a:ln>
                  <a:noFill/>
                </a:ln>
                <a:solidFill>
                  <a:srgbClr val="FFFFFF"/>
                </a:solidFill>
                <a:effectLst/>
                <a:uLnTx/>
                <a:uFillTx/>
                <a:latin typeface="Calibri"/>
                <a:ea typeface="Calibri"/>
                <a:cs typeface="Calibri"/>
                <a:sym typeface="Calibri"/>
              </a:endParaRPr>
            </a:p>
          </p:txBody>
        </p:sp>
      </p:grpSp>
      <p:sp>
        <p:nvSpPr>
          <p:cNvPr id="108" name="Google Shape;108;p19"/>
          <p:cNvSpPr/>
          <p:nvPr/>
        </p:nvSpPr>
        <p:spPr>
          <a:xfrm>
            <a:off x="1311169" y="2626963"/>
            <a:ext cx="1145495" cy="696087"/>
          </a:xfrm>
          <a:prstGeom prst="flowChartPredefinedProcess">
            <a:avLst/>
          </a:prstGeom>
          <a:solidFill>
            <a:srgbClr val="4BACC6"/>
          </a:solidFill>
          <a:ln w="12700" cap="flat" cmpd="sng">
            <a:solidFill>
              <a:srgbClr val="D8D8D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dirty="0">
                <a:ln>
                  <a:noFill/>
                </a:ln>
                <a:effectLst/>
                <a:uLnTx/>
                <a:uFillTx/>
                <a:latin typeface="Calibri"/>
                <a:ea typeface="Calibri"/>
                <a:cs typeface="Calibri"/>
                <a:sym typeface="Calibri"/>
              </a:rPr>
              <a:t>Data Snapshot</a:t>
            </a:r>
            <a:endParaRPr kumimoji="0" sz="1000" b="0" i="0" u="none" strike="noStrike" kern="1200" cap="none" spc="0" normalizeH="0" baseline="0" noProof="0" dirty="0">
              <a:ln>
                <a:noFill/>
              </a:ln>
              <a:effectLst/>
              <a:uLnTx/>
              <a:uFillTx/>
              <a:latin typeface="Calibri"/>
              <a:ea typeface="Calibri"/>
              <a:cs typeface="Calibri"/>
              <a:sym typeface="Calibri"/>
            </a:endParaRPr>
          </a:p>
        </p:txBody>
      </p:sp>
      <p:cxnSp>
        <p:nvCxnSpPr>
          <p:cNvPr id="109" name="Google Shape;109;p19">
            <a:extLst>
              <a:ext uri="{C183D7F6-B498-43B3-948B-1728B52AA6E4}">
                <adec:decorative xmlns:adec="http://schemas.microsoft.com/office/drawing/2017/decorative" val="1"/>
              </a:ext>
            </a:extLst>
          </p:cNvPr>
          <p:cNvCxnSpPr>
            <a:endCxn id="108" idx="3"/>
          </p:cNvCxnSpPr>
          <p:nvPr/>
        </p:nvCxnSpPr>
        <p:spPr>
          <a:xfrm rot="10800000">
            <a:off x="2456661" y="2975005"/>
            <a:ext cx="202200" cy="0"/>
          </a:xfrm>
          <a:prstGeom prst="straightConnector1">
            <a:avLst/>
          </a:prstGeom>
          <a:noFill/>
          <a:ln w="9525" cap="flat" cmpd="sng">
            <a:solidFill>
              <a:srgbClr val="4A7DBB"/>
            </a:solidFill>
            <a:prstDash val="solid"/>
            <a:round/>
            <a:headEnd type="none" w="sm" len="sm"/>
            <a:tailEnd type="stealth" w="med" len="med"/>
          </a:ln>
        </p:spPr>
      </p:cxnSp>
      <p:sp>
        <p:nvSpPr>
          <p:cNvPr id="110" name="Google Shape;110;p19"/>
          <p:cNvSpPr txBox="1"/>
          <p:nvPr/>
        </p:nvSpPr>
        <p:spPr>
          <a:xfrm>
            <a:off x="2524043" y="2696569"/>
            <a:ext cx="269400" cy="225000"/>
          </a:xfrm>
          <a:prstGeom prst="rect">
            <a:avLst/>
          </a:prstGeom>
          <a:noFill/>
          <a:ln>
            <a:noFill/>
          </a:ln>
        </p:spPr>
        <p:txBody>
          <a:bodyPr spcFirstLastPara="1" wrap="square" lIns="91425" tIns="45700" rIns="91425" bIns="45700" anchor="t"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Calibri"/>
                <a:ea typeface="Calibri"/>
                <a:cs typeface="Calibri"/>
                <a:sym typeface="Calibri"/>
              </a:rPr>
              <a:t>Y</a:t>
            </a:r>
            <a:endParaRPr kumimoji="0" sz="10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11" name="Google Shape;111;p19"/>
          <p:cNvSpPr txBox="1"/>
          <p:nvPr/>
        </p:nvSpPr>
        <p:spPr>
          <a:xfrm>
            <a:off x="3063100" y="2304313"/>
            <a:ext cx="269400" cy="225000"/>
          </a:xfrm>
          <a:prstGeom prst="rect">
            <a:avLst/>
          </a:prstGeom>
          <a:noFill/>
          <a:ln>
            <a:noFill/>
          </a:ln>
        </p:spPr>
        <p:txBody>
          <a:bodyPr spcFirstLastPara="1" wrap="square" lIns="91425" tIns="45700" rIns="91425" bIns="45700" anchor="t"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 sz="1000" b="0" i="0" u="none" strike="noStrike" kern="1200" cap="none" spc="0" normalizeH="0" baseline="0" noProof="0">
                <a:ln>
                  <a:noFill/>
                </a:ln>
                <a:solidFill>
                  <a:srgbClr val="000000"/>
                </a:solidFill>
                <a:effectLst/>
                <a:uLnTx/>
                <a:uFillTx/>
                <a:latin typeface="Calibri"/>
                <a:ea typeface="Calibri"/>
                <a:cs typeface="Calibri"/>
                <a:sym typeface="Calibri"/>
              </a:rPr>
              <a:t>N</a:t>
            </a: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12" name="Google Shape;112;p19"/>
          <p:cNvSpPr txBox="1"/>
          <p:nvPr/>
        </p:nvSpPr>
        <p:spPr>
          <a:xfrm>
            <a:off x="2321897" y="3949525"/>
            <a:ext cx="1347610" cy="646800"/>
          </a:xfrm>
          <a:prstGeom prst="rect">
            <a:avLst/>
          </a:prstGeom>
          <a:noFill/>
          <a:ln>
            <a:noFill/>
          </a:ln>
        </p:spPr>
        <p:txBody>
          <a:bodyPr spcFirstLastPara="1" wrap="square" lIns="91425" tIns="45700" rIns="91425" bIns="45700"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District user goes back to SIS and makes changes based on validation and data quality metric results</a:t>
            </a:r>
            <a:endParaRPr kumimoji="0" sz="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3" name="Google Shape;113;p19">
            <a:extLst>
              <a:ext uri="{C183D7F6-B498-43B3-948B-1728B52AA6E4}">
                <adec:decorative xmlns:adec="http://schemas.microsoft.com/office/drawing/2017/decorative" val="1"/>
              </a:ext>
            </a:extLst>
          </p:cNvPr>
          <p:cNvSpPr/>
          <p:nvPr/>
        </p:nvSpPr>
        <p:spPr>
          <a:xfrm>
            <a:off x="4343359" y="1930873"/>
            <a:ext cx="1212900" cy="1392300"/>
          </a:xfrm>
          <a:prstGeom prst="arc">
            <a:avLst>
              <a:gd name="adj1" fmla="val 16200000"/>
              <a:gd name="adj2" fmla="val 0"/>
            </a:avLst>
          </a:prstGeom>
          <a:noFill/>
          <a:ln w="31750" cap="flat" cmpd="sng">
            <a:solidFill>
              <a:srgbClr val="7F7F7F"/>
            </a:solidFill>
            <a:prstDash val="solid"/>
            <a:round/>
            <a:headEnd type="triangl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114;p19"/>
          <p:cNvSpPr txBox="1"/>
          <p:nvPr/>
        </p:nvSpPr>
        <p:spPr>
          <a:xfrm>
            <a:off x="4680269" y="2000483"/>
            <a:ext cx="673800" cy="309300"/>
          </a:xfrm>
          <a:prstGeom prst="rect">
            <a:avLst/>
          </a:prstGeom>
          <a:noFill/>
          <a:ln>
            <a:noFill/>
          </a:ln>
        </p:spPr>
        <p:txBody>
          <a:bodyPr spcFirstLastPara="1" wrap="square" lIns="91425" tIns="45700" rIns="91425" bIns="45700"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a:ln>
                  <a:noFill/>
                </a:ln>
                <a:solidFill>
                  <a:srgbClr val="000000"/>
                </a:solidFill>
                <a:effectLst/>
                <a:uLnTx/>
                <a:uFillTx/>
                <a:latin typeface="Calibri"/>
                <a:ea typeface="Calibri"/>
                <a:cs typeface="Calibri"/>
                <a:sym typeface="Calibri"/>
              </a:rPr>
              <a:t>L1 errors sent back to SIS</a:t>
            </a: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115" name="Google Shape;115;p19"/>
          <p:cNvSpPr txBox="1"/>
          <p:nvPr/>
        </p:nvSpPr>
        <p:spPr>
          <a:xfrm>
            <a:off x="5017180" y="1234787"/>
            <a:ext cx="1078200" cy="421800"/>
          </a:xfrm>
          <a:prstGeom prst="rect">
            <a:avLst/>
          </a:prstGeom>
          <a:noFill/>
          <a:ln>
            <a:noFill/>
          </a:ln>
        </p:spPr>
        <p:txBody>
          <a:bodyPr spcFirstLastPara="1" wrap="square" lIns="91425" tIns="45700" rIns="91425" bIns="45700"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District enters data daily, including data required for collections</a:t>
            </a:r>
            <a:endParaRPr kumimoji="0" sz="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6" name="Google Shape;116;p19"/>
          <p:cNvSpPr txBox="1"/>
          <p:nvPr/>
        </p:nvSpPr>
        <p:spPr>
          <a:xfrm>
            <a:off x="5327891" y="4071965"/>
            <a:ext cx="1360078" cy="534000"/>
          </a:xfrm>
          <a:prstGeom prst="rect">
            <a:avLst/>
          </a:prstGeom>
          <a:noFill/>
          <a:ln>
            <a:noFill/>
          </a:ln>
        </p:spPr>
        <p:txBody>
          <a:bodyPr spcFirstLastPara="1" wrap="square" lIns="91425" tIns="45700" rIns="91425" bIns="45700"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District uses portal to review </a:t>
            </a:r>
            <a:r>
              <a:rPr kumimoji="0" lang="en" sz="800" b="1" i="0" u="none" strike="noStrike" kern="1200" cap="none" spc="0" normalizeH="0" baseline="0" noProof="0" dirty="0">
                <a:ln>
                  <a:noFill/>
                </a:ln>
                <a:solidFill>
                  <a:srgbClr val="000000"/>
                </a:solidFill>
                <a:effectLst/>
                <a:uLnTx/>
                <a:uFillTx/>
                <a:latin typeface="Calibri"/>
                <a:ea typeface="Calibri"/>
                <a:cs typeface="Calibri"/>
                <a:sym typeface="Calibri"/>
              </a:rPr>
              <a:t>data quality metrics</a:t>
            </a: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 and </a:t>
            </a:r>
            <a:r>
              <a:rPr kumimoji="0" lang="en" sz="800" b="1" i="0" u="none" strike="noStrike" kern="1200" cap="none" spc="0" normalizeH="0" baseline="0" noProof="0" dirty="0">
                <a:ln>
                  <a:noFill/>
                </a:ln>
                <a:solidFill>
                  <a:srgbClr val="000000"/>
                </a:solidFill>
                <a:effectLst/>
                <a:uLnTx/>
                <a:uFillTx/>
                <a:latin typeface="Calibri"/>
                <a:ea typeface="Calibri"/>
                <a:cs typeface="Calibri"/>
                <a:sym typeface="Calibri"/>
              </a:rPr>
              <a:t>validation results</a:t>
            </a: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 to  fix data in SIS</a:t>
            </a:r>
            <a:endParaRPr kumimoji="0" sz="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7" name="Google Shape;117;p19"/>
          <p:cNvSpPr txBox="1"/>
          <p:nvPr/>
        </p:nvSpPr>
        <p:spPr>
          <a:xfrm>
            <a:off x="2133600" y="1582830"/>
            <a:ext cx="1392497" cy="534000"/>
          </a:xfrm>
          <a:prstGeom prst="rect">
            <a:avLst/>
          </a:prstGeom>
          <a:noFill/>
          <a:ln>
            <a:noFill/>
          </a:ln>
        </p:spPr>
        <p:txBody>
          <a:bodyPr spcFirstLastPara="1" wrap="square" lIns="91425" tIns="45700" rIns="91425" bIns="45700" anchor="t"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dirty="0">
                <a:ln>
                  <a:noFill/>
                </a:ln>
                <a:solidFill>
                  <a:srgbClr val="000000"/>
                </a:solidFill>
                <a:effectLst/>
                <a:uLnTx/>
                <a:uFillTx/>
                <a:latin typeface="Calibri"/>
                <a:ea typeface="Calibri"/>
                <a:cs typeface="Calibri"/>
                <a:sym typeface="Calibri"/>
              </a:rPr>
              <a:t>District can continue to update data after the snapshot, but updates are not guaranteed to be reflected in outputs </a:t>
            </a:r>
            <a:endParaRPr kumimoji="0" sz="800" b="0" i="0" u="none" strike="noStrike" kern="1200" cap="none" spc="0" normalizeH="0" baseline="0" noProof="0" dirty="0">
              <a:ln>
                <a:noFill/>
              </a:ln>
              <a:solidFill>
                <a:srgbClr val="000000"/>
              </a:solidFill>
              <a:effectLst/>
              <a:uLnTx/>
              <a:uFillTx/>
              <a:latin typeface="Calibri"/>
              <a:ea typeface="Calibri"/>
              <a:cs typeface="Calibri"/>
              <a:sym typeface="Calibri"/>
            </a:endParaRPr>
          </a:p>
        </p:txBody>
      </p:sp>
      <p:sp>
        <p:nvSpPr>
          <p:cNvPr id="118" name="Google Shape;118;p19"/>
          <p:cNvSpPr/>
          <p:nvPr/>
        </p:nvSpPr>
        <p:spPr>
          <a:xfrm>
            <a:off x="1311167" y="3531873"/>
            <a:ext cx="1010772" cy="696060"/>
          </a:xfrm>
          <a:prstGeom prst="flowChartMultidocument">
            <a:avLst/>
          </a:prstGeom>
          <a:solidFill>
            <a:schemeClr val="accent1">
              <a:lumMod val="75000"/>
            </a:schemeClr>
          </a:solidFill>
          <a:ln w="12700" cap="flat" cmpd="sng">
            <a:solidFill>
              <a:schemeClr val="accent1">
                <a:lumMod val="40000"/>
                <a:lumOff val="6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r>
              <a:rPr kumimoji="0" lang="en" sz="800" b="0" i="0" u="none" strike="noStrike" kern="1200" cap="none" spc="0" normalizeH="0" baseline="0" noProof="0">
                <a:ln>
                  <a:noFill/>
                </a:ln>
                <a:solidFill>
                  <a:srgbClr val="FFFFFF"/>
                </a:solidFill>
                <a:effectLst/>
                <a:uLnTx/>
                <a:uFillTx/>
                <a:latin typeface="Calibri"/>
                <a:ea typeface="Calibri"/>
                <a:cs typeface="Calibri"/>
                <a:sym typeface="Calibri"/>
              </a:rPr>
              <a:t>State and Federal Reporting</a:t>
            </a:r>
            <a:endParaRPr kumimoji="0" sz="800" b="0" i="0" u="none" strike="noStrike" kern="1200" cap="none" spc="0" normalizeH="0" baseline="0" noProof="0">
              <a:ln>
                <a:noFill/>
              </a:ln>
              <a:solidFill>
                <a:srgbClr val="FFFFFF"/>
              </a:solidFill>
              <a:effectLst/>
              <a:uLnTx/>
              <a:uFillTx/>
              <a:latin typeface="Calibri"/>
              <a:ea typeface="Calibri"/>
              <a:cs typeface="Calibri"/>
              <a:sym typeface="Calibri"/>
            </a:endParaRPr>
          </a:p>
        </p:txBody>
      </p:sp>
      <p:cxnSp>
        <p:nvCxnSpPr>
          <p:cNvPr id="119" name="Google Shape;119;p19">
            <a:extLst>
              <a:ext uri="{C183D7F6-B498-43B3-948B-1728B52AA6E4}">
                <adec:decorative xmlns:adec="http://schemas.microsoft.com/office/drawing/2017/decorative" val="1"/>
              </a:ext>
            </a:extLst>
          </p:cNvPr>
          <p:cNvCxnSpPr>
            <a:stCxn id="108" idx="2"/>
            <a:endCxn id="118" idx="0"/>
          </p:cNvCxnSpPr>
          <p:nvPr/>
        </p:nvCxnSpPr>
        <p:spPr>
          <a:xfrm>
            <a:off x="1883915" y="3323047"/>
            <a:ext cx="2100" cy="208800"/>
          </a:xfrm>
          <a:prstGeom prst="straightConnector1">
            <a:avLst/>
          </a:prstGeom>
          <a:noFill/>
          <a:ln w="9525" cap="flat" cmpd="sng">
            <a:solidFill>
              <a:srgbClr val="4A7DBB"/>
            </a:solidFill>
            <a:prstDash val="solid"/>
            <a:round/>
            <a:headEnd type="none" w="sm" len="sm"/>
            <a:tailEnd type="stealth" w="med" len="med"/>
          </a:ln>
        </p:spPr>
      </p:cxnSp>
      <p:sp>
        <p:nvSpPr>
          <p:cNvPr id="120" name="Google Shape;120;p19"/>
          <p:cNvSpPr txBox="1"/>
          <p:nvPr/>
        </p:nvSpPr>
        <p:spPr>
          <a:xfrm>
            <a:off x="5758383" y="1861265"/>
            <a:ext cx="1752000" cy="365700"/>
          </a:xfrm>
          <a:prstGeom prst="rect">
            <a:avLst/>
          </a:prstGeom>
          <a:noFill/>
          <a:ln>
            <a:noFill/>
          </a:ln>
        </p:spPr>
        <p:txBody>
          <a:bodyPr spcFirstLastPara="1" wrap="square" lIns="91425" tIns="45700" rIns="91425" bIns="45700" anchor="t" anchorCtr="0">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 sz="1200" b="0" i="0" u="none" strike="noStrike" kern="1200" cap="none" spc="0" normalizeH="0" baseline="0" noProof="0">
                <a:ln>
                  <a:noFill/>
                </a:ln>
                <a:solidFill>
                  <a:srgbClr val="000000"/>
                </a:solidFill>
                <a:effectLst/>
                <a:uLnTx/>
                <a:uFillTx/>
                <a:latin typeface="Calibri"/>
                <a:ea typeface="Calibri"/>
                <a:cs typeface="Calibri"/>
                <a:sym typeface="Calibri"/>
              </a:rPr>
              <a:t>REAL-TIME*</a:t>
            </a:r>
            <a:endParaRPr kumimoji="0" sz="1607" b="0" i="0" u="none" strike="noStrike" kern="1200" cap="none" spc="0" normalizeH="0" baseline="0" noProof="0">
              <a:ln>
                <a:noFill/>
              </a:ln>
              <a:solidFill>
                <a:prstClr val="black"/>
              </a:solidFill>
              <a:effectLst/>
              <a:uLnTx/>
              <a:uFillTx/>
              <a:latin typeface="Calibri"/>
              <a:ea typeface="+mn-ea"/>
              <a:cs typeface="+mn-cs"/>
            </a:endParaRPr>
          </a:p>
        </p:txBody>
      </p:sp>
      <p:sp>
        <p:nvSpPr>
          <p:cNvPr id="121" name="Google Shape;121;p19">
            <a:extLst>
              <a:ext uri="{C183D7F6-B498-43B3-948B-1728B52AA6E4}">
                <adec:decorative xmlns:adec="http://schemas.microsoft.com/office/drawing/2017/decorative" val="1"/>
              </a:ext>
            </a:extLst>
          </p:cNvPr>
          <p:cNvSpPr/>
          <p:nvPr/>
        </p:nvSpPr>
        <p:spPr>
          <a:xfrm rot="2762705">
            <a:off x="5320389" y="2017139"/>
            <a:ext cx="255875" cy="41371"/>
          </a:xfrm>
          <a:prstGeom prst="rightArrow">
            <a:avLst>
              <a:gd name="adj1" fmla="val 50000"/>
              <a:gd name="adj2"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122;p19">
            <a:extLst>
              <a:ext uri="{C183D7F6-B498-43B3-948B-1728B52AA6E4}">
                <adec:decorative xmlns:adec="http://schemas.microsoft.com/office/drawing/2017/decorative" val="1"/>
              </a:ext>
            </a:extLst>
          </p:cNvPr>
          <p:cNvSpPr/>
          <p:nvPr/>
        </p:nvSpPr>
        <p:spPr>
          <a:xfrm rot="7494916">
            <a:off x="5450211" y="3735260"/>
            <a:ext cx="256829" cy="40983"/>
          </a:xfrm>
          <a:prstGeom prst="rightArrow">
            <a:avLst>
              <a:gd name="adj1" fmla="val 50000"/>
              <a:gd name="adj2"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3" name="Google Shape;123;p19">
            <a:extLst>
              <a:ext uri="{C183D7F6-B498-43B3-948B-1728B52AA6E4}">
                <adec:decorative xmlns:adec="http://schemas.microsoft.com/office/drawing/2017/decorative" val="1"/>
              </a:ext>
            </a:extLst>
          </p:cNvPr>
          <p:cNvSpPr/>
          <p:nvPr/>
        </p:nvSpPr>
        <p:spPr>
          <a:xfrm rot="-8177143">
            <a:off x="3497003" y="3969641"/>
            <a:ext cx="255259" cy="41208"/>
          </a:xfrm>
          <a:prstGeom prst="rightArrow">
            <a:avLst>
              <a:gd name="adj1" fmla="val 50000"/>
              <a:gd name="adj2"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24;p19">
            <a:extLst>
              <a:ext uri="{C183D7F6-B498-43B3-948B-1728B52AA6E4}">
                <adec:decorative xmlns:adec="http://schemas.microsoft.com/office/drawing/2017/decorative" val="1"/>
              </a:ext>
            </a:extLst>
          </p:cNvPr>
          <p:cNvSpPr/>
          <p:nvPr/>
        </p:nvSpPr>
        <p:spPr>
          <a:xfrm rot="-3116214">
            <a:off x="3501207" y="2005251"/>
            <a:ext cx="256436" cy="40871"/>
          </a:xfrm>
          <a:prstGeom prst="rightArrow">
            <a:avLst>
              <a:gd name="adj1" fmla="val 50000"/>
              <a:gd name="adj2" fmla="val 50000"/>
            </a:avLst>
          </a:prstGeom>
          <a:solidFill>
            <a:srgbClr val="FFFFFF"/>
          </a:solidFill>
          <a:ln w="25400"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sz="1607" b="0" i="0" u="none" strike="noStrike" kern="1200" cap="none" spc="0" normalizeH="0" baseline="0" noProof="0">
              <a:ln>
                <a:noFill/>
              </a:ln>
              <a:solidFill>
                <a:srgbClr val="FFFFFF"/>
              </a:solidFill>
              <a:effectLst/>
              <a:uLnTx/>
              <a:uFillTx/>
              <a:latin typeface="Calibri"/>
              <a:ea typeface="Calibri"/>
              <a:cs typeface="Calibri"/>
              <a:sym typeface="Calibri"/>
            </a:endParaRPr>
          </a:p>
        </p:txBody>
      </p:sp>
      <p:pic>
        <p:nvPicPr>
          <p:cNvPr id="125" name="Google Shape;125;p19" descr="WISEdata and ed-fi logos"/>
          <p:cNvPicPr preferRelativeResize="0"/>
          <p:nvPr/>
        </p:nvPicPr>
        <p:blipFill>
          <a:blip r:embed="rId3">
            <a:alphaModFix/>
          </a:blip>
          <a:stretch>
            <a:fillRect/>
          </a:stretch>
        </p:blipFill>
        <p:spPr>
          <a:xfrm>
            <a:off x="3912117" y="2851839"/>
            <a:ext cx="1193159" cy="309300"/>
          </a:xfrm>
          <a:prstGeom prst="rect">
            <a:avLst/>
          </a:prstGeom>
          <a:noFill/>
          <a:ln>
            <a:noFill/>
          </a:ln>
        </p:spPr>
      </p:pic>
    </p:spTree>
    <p:extLst>
      <p:ext uri="{BB962C8B-B14F-4D97-AF65-F5344CB8AC3E}">
        <p14:creationId xmlns:p14="http://schemas.microsoft.com/office/powerpoint/2010/main" val="3979101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a:t>Wisconsin Parental Education Options</a:t>
            </a:r>
          </a:p>
        </p:txBody>
      </p:sp>
      <p:sp>
        <p:nvSpPr>
          <p:cNvPr id="5" name="TextBox 4">
            <a:extLst>
              <a:ext uri="{FF2B5EF4-FFF2-40B4-BE49-F238E27FC236}">
                <a16:creationId xmlns:a16="http://schemas.microsoft.com/office/drawing/2014/main" id="{4D826270-13E8-4AF7-9CB8-5D7A88C0FF1C}"/>
              </a:ext>
            </a:extLst>
          </p:cNvPr>
          <p:cNvSpPr txBox="1"/>
          <p:nvPr/>
        </p:nvSpPr>
        <p:spPr>
          <a:xfrm>
            <a:off x="458182" y="1171074"/>
            <a:ext cx="6167207" cy="2923877"/>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Public Districts and Schools</a:t>
            </a:r>
          </a:p>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Charter Schools</a:t>
            </a:r>
          </a:p>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Private Schools</a:t>
            </a:r>
          </a:p>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Private School Choice (Voucher) Program </a:t>
            </a:r>
          </a:p>
          <a:p>
            <a:pPr marL="693925" marR="0" lvl="1" indent="-285750" algn="l" defTabSz="81635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Milwaukee</a:t>
            </a:r>
          </a:p>
          <a:p>
            <a:pPr marL="693925" marR="0" lvl="1" indent="-285750" algn="l" defTabSz="81635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Racine</a:t>
            </a:r>
          </a:p>
          <a:p>
            <a:pPr marL="693925" marR="0" lvl="1" indent="-285750" algn="l" defTabSz="81635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Statewide</a:t>
            </a:r>
          </a:p>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Home-Based Private Education (Homeschooling)</a:t>
            </a:r>
          </a:p>
        </p:txBody>
      </p:sp>
      <p:sp>
        <p:nvSpPr>
          <p:cNvPr id="8" name="TextBox 7">
            <a:extLst>
              <a:ext uri="{FF2B5EF4-FFF2-40B4-BE49-F238E27FC236}">
                <a16:creationId xmlns:a16="http://schemas.microsoft.com/office/drawing/2014/main" id="{0B9DC89D-3DA7-44D8-AA09-9C76286C3E69}"/>
              </a:ext>
            </a:extLst>
          </p:cNvPr>
          <p:cNvSpPr txBox="1"/>
          <p:nvPr/>
        </p:nvSpPr>
        <p:spPr>
          <a:xfrm>
            <a:off x="753978" y="4202127"/>
            <a:ext cx="4363453" cy="339645"/>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a:ln>
                  <a:noFill/>
                </a:ln>
                <a:solidFill>
                  <a:prstClr val="black"/>
                </a:solidFill>
                <a:effectLst/>
                <a:uLnTx/>
                <a:uFillTx/>
                <a:latin typeface="Calibri"/>
                <a:ea typeface="+mn-ea"/>
                <a:cs typeface="+mn-cs"/>
                <a:hlinkClick r:id="rId3"/>
              </a:rPr>
              <a:t>https://dpi.wi.gov/parental-education-options</a:t>
            </a:r>
            <a:endParaRPr kumimoji="0" lang="en-US" sz="1607" b="0" i="0" u="none" strike="noStrike" kern="1200" cap="none" spc="0" normalizeH="0" baseline="0" noProof="0">
              <a:ln>
                <a:noFill/>
              </a:ln>
              <a:solidFill>
                <a:prstClr val="black"/>
              </a:solidFill>
              <a:effectLst/>
              <a:uLnTx/>
              <a:uFillTx/>
              <a:latin typeface="Calibri"/>
              <a:ea typeface="+mn-ea"/>
              <a:cs typeface="+mn-cs"/>
            </a:endParaRPr>
          </a:p>
        </p:txBody>
      </p:sp>
      <p:pic>
        <p:nvPicPr>
          <p:cNvPr id="9" name="Picture 4" descr="Image of anime girl drawing school appropriate clipart">
            <a:extLst>
              <a:ext uri="{FF2B5EF4-FFF2-40B4-BE49-F238E27FC236}">
                <a16:creationId xmlns:a16="http://schemas.microsoft.com/office/drawing/2014/main" id="{71812644-511C-4417-A8DF-1E06CB76DBE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67663" y="1715558"/>
            <a:ext cx="2365229" cy="1712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44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0"/>
              </a:spcAft>
            </a:pPr>
            <a:r>
              <a:rPr lang="en-US" sz="2800" dirty="0"/>
              <a:t>Outcome 1: Modernize Enterprise Data Systems</a:t>
            </a:r>
          </a:p>
          <a:p>
            <a:pPr>
              <a:spcAft>
                <a:spcPts val="1800"/>
              </a:spcAft>
            </a:pPr>
            <a:r>
              <a:rPr lang="en-US" sz="1700" dirty="0">
                <a:solidFill>
                  <a:prstClr val="white"/>
                </a:solidFill>
                <a:latin typeface="Lato" panose="020F0502020204030203" pitchFamily="34" charset="0"/>
              </a:rPr>
              <a:t>School Modification Request Form</a:t>
            </a:r>
          </a:p>
        </p:txBody>
      </p:sp>
      <p:pic>
        <p:nvPicPr>
          <p:cNvPr id="12" name="Picture 11" descr="Screenshot of School Modification Request Form">
            <a:extLst>
              <a:ext uri="{FF2B5EF4-FFF2-40B4-BE49-F238E27FC236}">
                <a16:creationId xmlns:a16="http://schemas.microsoft.com/office/drawing/2014/main" id="{9A579FC6-6E42-4CE1-BFE5-DB0B3494A10B}"/>
              </a:ext>
            </a:extLst>
          </p:cNvPr>
          <p:cNvPicPr>
            <a:picLocks noChangeAspect="1"/>
          </p:cNvPicPr>
          <p:nvPr/>
        </p:nvPicPr>
        <p:blipFill>
          <a:blip r:embed="rId3"/>
          <a:stretch>
            <a:fillRect/>
          </a:stretch>
        </p:blipFill>
        <p:spPr>
          <a:xfrm>
            <a:off x="775720" y="1089463"/>
            <a:ext cx="7592559" cy="3315698"/>
          </a:xfrm>
          <a:prstGeom prst="rect">
            <a:avLst/>
          </a:prstGeom>
        </p:spPr>
      </p:pic>
      <p:sp>
        <p:nvSpPr>
          <p:cNvPr id="8" name="TextBox 7">
            <a:extLst>
              <a:ext uri="{FF2B5EF4-FFF2-40B4-BE49-F238E27FC236}">
                <a16:creationId xmlns:a16="http://schemas.microsoft.com/office/drawing/2014/main" id="{0B9DC89D-3DA7-44D8-AA09-9C76286C3E69}"/>
              </a:ext>
            </a:extLst>
          </p:cNvPr>
          <p:cNvSpPr txBox="1"/>
          <p:nvPr/>
        </p:nvSpPr>
        <p:spPr>
          <a:xfrm>
            <a:off x="433138" y="4405161"/>
            <a:ext cx="9055768" cy="339645"/>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a:ln>
                  <a:noFill/>
                </a:ln>
                <a:solidFill>
                  <a:prstClr val="black"/>
                </a:solidFill>
                <a:effectLst/>
                <a:uLnTx/>
                <a:uFillTx/>
                <a:latin typeface="Calibri"/>
                <a:ea typeface="+mn-ea"/>
                <a:cs typeface="+mn-cs"/>
                <a:hlinkClick r:id="rId4"/>
              </a:rPr>
              <a:t>https://dpi.wi.gov/cst/data-collections/school-directory/directory-application/school-modification</a:t>
            </a:r>
            <a:endParaRPr kumimoji="0" lang="en-US" sz="1607"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896016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0"/>
              </a:spcAft>
            </a:pPr>
            <a:r>
              <a:rPr lang="en-US" sz="2800" dirty="0"/>
              <a:t>Outcome 1: Modernize Enterprise Data Systems</a:t>
            </a:r>
          </a:p>
          <a:p>
            <a:pPr>
              <a:spcAft>
                <a:spcPts val="1800"/>
              </a:spcAft>
            </a:pPr>
            <a:r>
              <a:rPr lang="en-US" sz="1700" dirty="0">
                <a:solidFill>
                  <a:prstClr val="white"/>
                </a:solidFill>
                <a:latin typeface="Lato" panose="020F0502020204030203" pitchFamily="34" charset="0"/>
              </a:rPr>
              <a:t>School Modification Workflow: Microsoft Dynamics 365</a:t>
            </a:r>
          </a:p>
        </p:txBody>
      </p:sp>
      <p:pic>
        <p:nvPicPr>
          <p:cNvPr id="6" name="Picture 5" descr="Screenshot of School Modification Workflow">
            <a:extLst>
              <a:ext uri="{FF2B5EF4-FFF2-40B4-BE49-F238E27FC236}">
                <a16:creationId xmlns:a16="http://schemas.microsoft.com/office/drawing/2014/main" id="{CC92F6C1-5AB3-4615-891B-23FC3B10D0D4}"/>
              </a:ext>
            </a:extLst>
          </p:cNvPr>
          <p:cNvPicPr>
            <a:picLocks noChangeAspect="1"/>
          </p:cNvPicPr>
          <p:nvPr/>
        </p:nvPicPr>
        <p:blipFill>
          <a:blip r:embed="rId3"/>
          <a:stretch>
            <a:fillRect/>
          </a:stretch>
        </p:blipFill>
        <p:spPr>
          <a:xfrm>
            <a:off x="395344" y="1015110"/>
            <a:ext cx="8323539" cy="3390051"/>
          </a:xfrm>
          <a:prstGeom prst="rect">
            <a:avLst/>
          </a:prstGeom>
        </p:spPr>
      </p:pic>
      <p:sp>
        <p:nvSpPr>
          <p:cNvPr id="8" name="TextBox 7">
            <a:extLst>
              <a:ext uri="{FF2B5EF4-FFF2-40B4-BE49-F238E27FC236}">
                <a16:creationId xmlns:a16="http://schemas.microsoft.com/office/drawing/2014/main" id="{0B9DC89D-3DA7-44D8-AA09-9C76286C3E69}"/>
              </a:ext>
            </a:extLst>
          </p:cNvPr>
          <p:cNvSpPr txBox="1"/>
          <p:nvPr/>
        </p:nvSpPr>
        <p:spPr>
          <a:xfrm>
            <a:off x="425117" y="4405161"/>
            <a:ext cx="9055768" cy="339645"/>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a:ln>
                  <a:noFill/>
                </a:ln>
                <a:solidFill>
                  <a:prstClr val="black"/>
                </a:solidFill>
                <a:effectLst/>
                <a:uLnTx/>
                <a:uFillTx/>
                <a:latin typeface="Calibri"/>
                <a:ea typeface="+mn-ea"/>
                <a:cs typeface="+mn-cs"/>
                <a:hlinkClick r:id="rId4"/>
              </a:rPr>
              <a:t>https://dpi.wi.gov/cst/data-collections/school-directory/directory-application/school-modification</a:t>
            </a:r>
            <a:endParaRPr kumimoji="0" lang="en-US" sz="1607"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809649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1: Modernize Enterprise Data Systems</a:t>
            </a:r>
          </a:p>
        </p:txBody>
      </p:sp>
      <p:sp>
        <p:nvSpPr>
          <p:cNvPr id="10" name="TextBox 9">
            <a:extLst>
              <a:ext uri="{FF2B5EF4-FFF2-40B4-BE49-F238E27FC236}">
                <a16:creationId xmlns:a16="http://schemas.microsoft.com/office/drawing/2014/main" id="{2868FD96-1584-4755-BB9B-1A4B351DD129}"/>
              </a:ext>
            </a:extLst>
          </p:cNvPr>
          <p:cNvSpPr txBox="1"/>
          <p:nvPr/>
        </p:nvSpPr>
        <p:spPr>
          <a:xfrm>
            <a:off x="1" y="1045799"/>
            <a:ext cx="3898232" cy="1938992"/>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PI-1207 Private School Report Application</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Update and confirm school information</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Includes DPI Administrative Functions</a:t>
            </a:r>
          </a:p>
        </p:txBody>
      </p:sp>
      <p:pic>
        <p:nvPicPr>
          <p:cNvPr id="4098" name="Picture 2" descr="Screenshot of School Information update form">
            <a:extLst>
              <a:ext uri="{FF2B5EF4-FFF2-40B4-BE49-F238E27FC236}">
                <a16:creationId xmlns:a16="http://schemas.microsoft.com/office/drawing/2014/main" id="{773644C9-4DE6-49D9-936E-304C8FC2B6BB}"/>
              </a:ext>
              <a:ext uri="{C183D7F6-B498-43B3-948B-1728B52AA6E4}">
                <adec:decorative xmlns:adec="http://schemas.microsoft.com/office/drawing/2017/decorative" val="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98233" y="985319"/>
            <a:ext cx="4926751" cy="36713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B9DC89D-3DA7-44D8-AA09-9C76286C3E69}"/>
              </a:ext>
            </a:extLst>
          </p:cNvPr>
          <p:cNvSpPr txBox="1"/>
          <p:nvPr/>
        </p:nvSpPr>
        <p:spPr>
          <a:xfrm>
            <a:off x="5463977" y="4720358"/>
            <a:ext cx="3680023" cy="253916"/>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a:ea typeface="+mn-ea"/>
                <a:cs typeface="+mn-cs"/>
                <a:hlinkClick r:id="rId4"/>
              </a:rPr>
              <a:t>https://dpi.wi.gov/cst/data-collections/pi-1207-data-collection</a:t>
            </a: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856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1: Modernize Enterprise Data Systems</a:t>
            </a:r>
          </a:p>
        </p:txBody>
      </p:sp>
      <p:sp>
        <p:nvSpPr>
          <p:cNvPr id="10" name="TextBox 9">
            <a:extLst>
              <a:ext uri="{FF2B5EF4-FFF2-40B4-BE49-F238E27FC236}">
                <a16:creationId xmlns:a16="http://schemas.microsoft.com/office/drawing/2014/main" id="{2868FD96-1584-4755-BB9B-1A4B351DD129}"/>
              </a:ext>
            </a:extLst>
          </p:cNvPr>
          <p:cNvSpPr txBox="1"/>
          <p:nvPr/>
        </p:nvSpPr>
        <p:spPr>
          <a:xfrm>
            <a:off x="104274" y="1307416"/>
            <a:ext cx="5229726" cy="1261884"/>
          </a:xfrm>
          <a:prstGeom prst="rect">
            <a:avLst/>
          </a:prstGeom>
          <a:noFill/>
        </p:spPr>
        <p:txBody>
          <a:bodyPr wrap="square" lIns="91440" tIns="45720" rIns="91440" bIns="45720" rtlCol="0" anchor="t">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Lato"/>
                <a:ea typeface="Lato"/>
                <a:cs typeface="Lato"/>
              </a:rPr>
              <a:t>What Is Next?</a:t>
            </a:r>
          </a:p>
          <a:p>
            <a:pPr marL="693420"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a:ea typeface="Lato"/>
                <a:cs typeface="Lato"/>
              </a:rPr>
              <a:t>Database migration to Microsoft SQL Server</a:t>
            </a:r>
          </a:p>
          <a:p>
            <a:pPr marL="693420"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a:ea typeface="Lato"/>
                <a:cs typeface="Lato"/>
              </a:rPr>
              <a:t>Creation of a new School Directory Application</a:t>
            </a:r>
          </a:p>
        </p:txBody>
      </p:sp>
      <p:pic>
        <p:nvPicPr>
          <p:cNvPr id="11" name="Picture 4" descr="Image of anime girl drawing school appropriate clipart">
            <a:extLst>
              <a:ext uri="{FF2B5EF4-FFF2-40B4-BE49-F238E27FC236}">
                <a16:creationId xmlns:a16="http://schemas.microsoft.com/office/drawing/2014/main" id="{838B89C4-5B44-4A7B-9857-3B6D6B7D6E7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3579" y="985622"/>
            <a:ext cx="3070785" cy="22231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8E2D2B7-3F97-47B3-9B7B-441FFBA12243}"/>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144348" y="2571750"/>
            <a:ext cx="1099213" cy="1099213"/>
          </a:xfrm>
          <a:prstGeom prst="rect">
            <a:avLst/>
          </a:prstGeom>
        </p:spPr>
      </p:pic>
    </p:spTree>
    <p:extLst>
      <p:ext uri="{BB962C8B-B14F-4D97-AF65-F5344CB8AC3E}">
        <p14:creationId xmlns:p14="http://schemas.microsoft.com/office/powerpoint/2010/main" val="3771382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2: Integrate DPI’s Education Choice Systems</a:t>
            </a:r>
          </a:p>
        </p:txBody>
      </p:sp>
      <p:sp>
        <p:nvSpPr>
          <p:cNvPr id="10" name="TextBox 9">
            <a:extLst>
              <a:ext uri="{FF2B5EF4-FFF2-40B4-BE49-F238E27FC236}">
                <a16:creationId xmlns:a16="http://schemas.microsoft.com/office/drawing/2014/main" id="{2868FD96-1584-4755-BB9B-1A4B351DD129}"/>
              </a:ext>
            </a:extLst>
          </p:cNvPr>
          <p:cNvSpPr txBox="1"/>
          <p:nvPr/>
        </p:nvSpPr>
        <p:spPr>
          <a:xfrm>
            <a:off x="104274" y="1307416"/>
            <a:ext cx="8750968" cy="2369880"/>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Open Enrollment Transportation Reimbursement Program (TRIP)</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TRIP collects transportation cost data from low-income families with students who are open-enrolled in a nonresident public school district.</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What is open enrollment? The </a:t>
            </a:r>
            <a:r>
              <a:rPr kumimoji="0" lang="en-US" sz="1600" b="0" i="0" u="none" strike="noStrike" kern="1200" cap="none" spc="0" normalizeH="0" baseline="0" noProof="0" dirty="0" err="1">
                <a:ln>
                  <a:noFill/>
                </a:ln>
                <a:solidFill>
                  <a:prstClr val="black"/>
                </a:solidFill>
                <a:effectLst/>
                <a:uLnTx/>
                <a:uFillTx/>
                <a:latin typeface="Lato" panose="020F0502020204030203" pitchFamily="34" charset="0"/>
                <a:ea typeface="+mn-ea"/>
                <a:cs typeface="+mn-cs"/>
              </a:rPr>
              <a:t>interdistrict</a:t>
            </a: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public school open enrollment program allows parents to apply for their children to attend public school in a school district other than the one in which they reside.</a:t>
            </a:r>
          </a:p>
        </p:txBody>
      </p:sp>
      <p:sp>
        <p:nvSpPr>
          <p:cNvPr id="7" name="TextBox 6">
            <a:extLst>
              <a:ext uri="{FF2B5EF4-FFF2-40B4-BE49-F238E27FC236}">
                <a16:creationId xmlns:a16="http://schemas.microsoft.com/office/drawing/2014/main" id="{630546A4-91D5-4EBF-A71B-B95C4D94EBA2}"/>
              </a:ext>
            </a:extLst>
          </p:cNvPr>
          <p:cNvSpPr txBox="1"/>
          <p:nvPr/>
        </p:nvSpPr>
        <p:spPr>
          <a:xfrm>
            <a:off x="799735" y="3809139"/>
            <a:ext cx="3680023" cy="253916"/>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a:ea typeface="+mn-ea"/>
                <a:cs typeface="+mn-cs"/>
                <a:hlinkClick r:id="rId3"/>
              </a:rPr>
              <a:t>https://dpi.wi.gov/open-enrollment</a:t>
            </a: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8878955A-41C0-4760-BBDC-CE4A5CAE421E}"/>
              </a:ext>
            </a:extLst>
          </p:cNvPr>
          <p:cNvSpPr txBox="1"/>
          <p:nvPr/>
        </p:nvSpPr>
        <p:spPr>
          <a:xfrm>
            <a:off x="799735" y="4067940"/>
            <a:ext cx="3680023" cy="253916"/>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a:ea typeface="+mn-ea"/>
                <a:cs typeface="+mn-cs"/>
                <a:hlinkClick r:id="rId4"/>
              </a:rPr>
              <a:t>https://dpi.wi.gov/open-enrollment/applications/transportation</a:t>
            </a:r>
            <a:endParaRPr kumimoji="0" lang="en-US" sz="105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994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2: Integrate DPI’s Education Choice Systems</a:t>
            </a:r>
          </a:p>
        </p:txBody>
      </p:sp>
      <p:sp>
        <p:nvSpPr>
          <p:cNvPr id="10" name="TextBox 9">
            <a:extLst>
              <a:ext uri="{FF2B5EF4-FFF2-40B4-BE49-F238E27FC236}">
                <a16:creationId xmlns:a16="http://schemas.microsoft.com/office/drawing/2014/main" id="{2868FD96-1584-4755-BB9B-1A4B351DD129}"/>
              </a:ext>
            </a:extLst>
          </p:cNvPr>
          <p:cNvSpPr txBox="1"/>
          <p:nvPr/>
        </p:nvSpPr>
        <p:spPr>
          <a:xfrm>
            <a:off x="136359" y="1195122"/>
            <a:ext cx="8750968" cy="3170099"/>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TRIP</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mn-cs"/>
              </a:rPr>
              <a:t>New app connects to WISEdata to verify family income eligibility and Open Enrollment system to verify student eligibility</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Deployed on April 28, 2021</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Claims window went from May 28 to July 15, 2021</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1,368 claims were created</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Reduced claims requiring follow up by 38%</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96% of claims were approved for pay, an improvement of 24%</a:t>
            </a:r>
          </a:p>
        </p:txBody>
      </p:sp>
    </p:spTree>
    <p:extLst>
      <p:ext uri="{BB962C8B-B14F-4D97-AF65-F5344CB8AC3E}">
        <p14:creationId xmlns:p14="http://schemas.microsoft.com/office/powerpoint/2010/main" val="34471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pPr>
              <a:spcBef>
                <a:spcPts val="1200"/>
              </a:spcBef>
              <a:spcAft>
                <a:spcPts val="1200"/>
              </a:spcAft>
            </a:pPr>
            <a:r>
              <a:rPr lang="en-US" dirty="0"/>
              <a:t>Creating New Infrastructure in Wisconsin: Adding School Choice to the WISE System</a:t>
            </a:r>
            <a:endParaRPr lang="en-US" sz="1800" dirty="0"/>
          </a:p>
        </p:txBody>
      </p:sp>
      <p:sp>
        <p:nvSpPr>
          <p:cNvPr id="11" name="TextBox 10"/>
          <p:cNvSpPr txBox="1"/>
          <p:nvPr/>
        </p:nvSpPr>
        <p:spPr>
          <a:xfrm>
            <a:off x="762000" y="2419350"/>
            <a:ext cx="3733800" cy="369332"/>
          </a:xfrm>
          <a:prstGeom prst="rect">
            <a:avLst/>
          </a:prstGeom>
          <a:noFill/>
        </p:spPr>
        <p:txBody>
          <a:bodyPr wrap="square" rtlCol="0">
            <a:spAutoFit/>
          </a:bodyPr>
          <a:lstStyle/>
          <a:p>
            <a:r>
              <a:rPr lang="en-US" dirty="0">
                <a:solidFill>
                  <a:schemeClr val="bg1"/>
                </a:solidFill>
                <a:latin typeface="Times New Roman"/>
                <a:cs typeface="Times New Roman"/>
              </a:rPr>
              <a:t>October 26, 2021</a:t>
            </a:r>
          </a:p>
        </p:txBody>
      </p:sp>
      <p:pic>
        <p:nvPicPr>
          <p:cNvPr id="12" name="Picture 11" descr="John Raub headshot">
            <a:extLst>
              <a:ext uri="{FF2B5EF4-FFF2-40B4-BE49-F238E27FC236}">
                <a16:creationId xmlns:a16="http://schemas.microsoft.com/office/drawing/2014/main" id="{9C44848E-68EC-DD44-90AE-01F25FDEB870}"/>
              </a:ext>
            </a:extLst>
          </p:cNvPr>
          <p:cNvPicPr>
            <a:picLocks/>
          </p:cNvPicPr>
          <p:nvPr/>
        </p:nvPicPr>
        <p:blipFill rotWithShape="1">
          <a:blip r:embed="rId3">
            <a:extLst>
              <a:ext uri="{28A0092B-C50C-407E-A947-70E740481C1C}">
                <a14:useLocalDpi xmlns:a14="http://schemas.microsoft.com/office/drawing/2010/main" val="0"/>
              </a:ext>
            </a:extLst>
          </a:blip>
          <a:srcRect l="23707" t="5000" r="23563" b="42270"/>
          <a:stretch/>
        </p:blipFill>
        <p:spPr>
          <a:xfrm>
            <a:off x="840059" y="3028950"/>
            <a:ext cx="682081" cy="682081"/>
          </a:xfrm>
          <a:prstGeom prst="ellipse">
            <a:avLst/>
          </a:prstGeom>
          <a:ln w="44450">
            <a:solidFill>
              <a:schemeClr val="bg1"/>
            </a:solidFill>
          </a:ln>
        </p:spPr>
      </p:pic>
      <p:sp>
        <p:nvSpPr>
          <p:cNvPr id="8" name="Text Placeholder 3">
            <a:extLst>
              <a:ext uri="{FF2B5EF4-FFF2-40B4-BE49-F238E27FC236}">
                <a16:creationId xmlns:a16="http://schemas.microsoft.com/office/drawing/2014/main" id="{7247FCA7-FD4E-C042-BB02-5103B3517994}"/>
              </a:ext>
            </a:extLst>
          </p:cNvPr>
          <p:cNvSpPr txBox="1">
            <a:spLocks/>
          </p:cNvSpPr>
          <p:nvPr/>
        </p:nvSpPr>
        <p:spPr>
          <a:xfrm>
            <a:off x="850593" y="3867150"/>
            <a:ext cx="1092851" cy="1113356"/>
          </a:xfrm>
          <a:prstGeom prst="rect">
            <a:avLst/>
          </a:prstGeom>
        </p:spPr>
        <p:txBody>
          <a:bodyPr vert="horz" lIns="0" tIns="0" rIns="0" bIns="0" rtlCol="0">
            <a:normAutofit/>
          </a:bodyPr>
          <a:lstStyle>
            <a:lvl1pPr marL="0" indent="0" algn="l" defTabSz="511948" rtl="0" eaLnBrk="1" latinLnBrk="0" hangingPunct="1">
              <a:lnSpc>
                <a:spcPct val="100000"/>
              </a:lnSpc>
              <a:spcBef>
                <a:spcPts val="0"/>
              </a:spcBef>
              <a:buFontTx/>
              <a:buNone/>
              <a:tabLst/>
              <a:defRPr lang="tr-TR" sz="1000" b="0" i="0" kern="1200">
                <a:solidFill>
                  <a:schemeClr val="bg1"/>
                </a:solidFill>
                <a:latin typeface="Times New Roman" panose="02020603050405020304" pitchFamily="18" charset="0"/>
                <a:ea typeface="+mn-ea"/>
                <a:cs typeface="Times New Roman" panose="02020603050405020304" pitchFamily="18" charset="0"/>
              </a:defRPr>
            </a:lvl1pPr>
            <a:lvl2pPr marL="831916" indent="-382184" algn="l" defTabSz="511948" rtl="0" eaLnBrk="1" latinLnBrk="0" hangingPunct="1">
              <a:lnSpc>
                <a:spcPct val="100000"/>
              </a:lnSpc>
              <a:spcBef>
                <a:spcPts val="0"/>
              </a:spcBef>
              <a:buFont typeface="Arial"/>
              <a:buChar char="–"/>
              <a:tabLst/>
              <a:defRPr lang="tr-TR" sz="1100" b="0" i="0" kern="1200">
                <a:solidFill>
                  <a:srgbClr val="576F7F"/>
                </a:solidFill>
                <a:latin typeface="Times New Roman" panose="02020603050405020304" pitchFamily="18" charset="0"/>
                <a:ea typeface="+mn-ea"/>
                <a:cs typeface="Times New Roman" panose="02020603050405020304" pitchFamily="18" charset="0"/>
              </a:defRPr>
            </a:lvl2pPr>
            <a:lvl3pPr marL="1023717" indent="0" algn="l" defTabSz="511948" rtl="0" eaLnBrk="1" latinLnBrk="0" hangingPunct="1">
              <a:lnSpc>
                <a:spcPct val="100000"/>
              </a:lnSpc>
              <a:spcBef>
                <a:spcPts val="0"/>
              </a:spcBef>
              <a:buFont typeface="Arial"/>
              <a:buNone/>
              <a:tabLst/>
              <a:defRPr lang="tr-TR" sz="1200" b="0" i="0" kern="1200">
                <a:solidFill>
                  <a:srgbClr val="000000"/>
                </a:solidFill>
                <a:latin typeface="Times New Roman" panose="02020603050405020304" pitchFamily="18" charset="0"/>
                <a:ea typeface="+mn-ea"/>
                <a:cs typeface="Times New Roman" panose="02020603050405020304" pitchFamily="18" charset="0"/>
              </a:defRPr>
            </a:lvl3pPr>
            <a:lvl4pPr marL="1791820"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4pPr>
            <a:lvl5pPr marL="2303768" indent="-255974" algn="l" defTabSz="511948" rtl="0" eaLnBrk="1" latinLnBrk="0" hangingPunct="1">
              <a:spcBef>
                <a:spcPct val="20000"/>
              </a:spcBef>
              <a:buFont typeface="Arial"/>
              <a:buChar char="»"/>
              <a:defRPr sz="2200" kern="1200">
                <a:solidFill>
                  <a:schemeClr val="tx1"/>
                </a:solidFill>
                <a:latin typeface="Times New Roman" panose="02020603050405020304" pitchFamily="18" charset="0"/>
                <a:ea typeface="+mn-ea"/>
                <a:cs typeface="Times New Roman" panose="02020603050405020304" pitchFamily="18" charset="0"/>
              </a:defRPr>
            </a:lvl5pPr>
            <a:lvl6pPr marL="2815717" indent="-255974" algn="l" defTabSz="511948" rtl="0" eaLnBrk="1" latinLnBrk="0" hangingPunct="1">
              <a:spcBef>
                <a:spcPct val="20000"/>
              </a:spcBef>
              <a:buFont typeface="Arial"/>
              <a:buChar char="•"/>
              <a:defRPr sz="2200" kern="1200">
                <a:solidFill>
                  <a:schemeClr val="tx1"/>
                </a:solidFill>
                <a:latin typeface="+mn-lt"/>
                <a:ea typeface="+mn-ea"/>
                <a:cs typeface="+mn-cs"/>
              </a:defRPr>
            </a:lvl6pPr>
            <a:lvl7pPr marL="3327665" indent="-255974" algn="l" defTabSz="511948" rtl="0" eaLnBrk="1" latinLnBrk="0" hangingPunct="1">
              <a:spcBef>
                <a:spcPct val="20000"/>
              </a:spcBef>
              <a:buFont typeface="Arial"/>
              <a:buChar char="•"/>
              <a:defRPr sz="2200" kern="1200">
                <a:solidFill>
                  <a:schemeClr val="tx1"/>
                </a:solidFill>
                <a:latin typeface="+mn-lt"/>
                <a:ea typeface="+mn-ea"/>
                <a:cs typeface="+mn-cs"/>
              </a:defRPr>
            </a:lvl7pPr>
            <a:lvl8pPr marL="3839613" indent="-255974" algn="l" defTabSz="511948" rtl="0" eaLnBrk="1" latinLnBrk="0" hangingPunct="1">
              <a:spcBef>
                <a:spcPct val="20000"/>
              </a:spcBef>
              <a:buFont typeface="Arial"/>
              <a:buChar char="•"/>
              <a:defRPr sz="2200" kern="1200">
                <a:solidFill>
                  <a:schemeClr val="tx1"/>
                </a:solidFill>
                <a:latin typeface="+mn-lt"/>
                <a:ea typeface="+mn-ea"/>
                <a:cs typeface="+mn-cs"/>
              </a:defRPr>
            </a:lvl8pPr>
            <a:lvl9pPr marL="4351562" indent="-255974" algn="l" defTabSz="511948" rtl="0" eaLnBrk="1" latinLnBrk="0" hangingPunct="1">
              <a:spcBef>
                <a:spcPct val="20000"/>
              </a:spcBef>
              <a:buFont typeface="Arial"/>
              <a:buChar char="•"/>
              <a:defRPr sz="2200" kern="1200">
                <a:solidFill>
                  <a:schemeClr val="tx1"/>
                </a:solidFill>
                <a:latin typeface="+mn-lt"/>
                <a:ea typeface="+mn-ea"/>
                <a:cs typeface="+mn-cs"/>
              </a:defRPr>
            </a:lvl9pPr>
          </a:lstStyle>
          <a:p>
            <a:r>
              <a:rPr lang="en-US" dirty="0"/>
              <a:t>John Raub</a:t>
            </a:r>
          </a:p>
          <a:p>
            <a:r>
              <a:rPr lang="en-US" dirty="0"/>
              <a:t>Wisconsin Department of Public Instruction</a:t>
            </a:r>
          </a:p>
        </p:txBody>
      </p:sp>
      <p:pic>
        <p:nvPicPr>
          <p:cNvPr id="15" name="Picture 14" descr="Kathi Gillaspy headshot">
            <a:extLst>
              <a:ext uri="{FF2B5EF4-FFF2-40B4-BE49-F238E27FC236}">
                <a16:creationId xmlns:a16="http://schemas.microsoft.com/office/drawing/2014/main" id="{28406BAD-EF08-D04C-8DC9-B6FD4DF412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374" r="4277" b="16897"/>
          <a:stretch/>
        </p:blipFill>
        <p:spPr>
          <a:xfrm>
            <a:off x="2133600" y="3028950"/>
            <a:ext cx="685800" cy="685800"/>
          </a:xfrm>
          <a:prstGeom prst="ellipse">
            <a:avLst/>
          </a:prstGeom>
          <a:ln w="44450">
            <a:solidFill>
              <a:schemeClr val="bg1"/>
            </a:solidFill>
          </a:ln>
        </p:spPr>
      </p:pic>
      <p:sp>
        <p:nvSpPr>
          <p:cNvPr id="9" name="Text Placeholder 4">
            <a:extLst>
              <a:ext uri="{FF2B5EF4-FFF2-40B4-BE49-F238E27FC236}">
                <a16:creationId xmlns:a16="http://schemas.microsoft.com/office/drawing/2014/main" id="{BCF7B35E-8C34-9C4D-985E-444352C9750A}"/>
              </a:ext>
            </a:extLst>
          </p:cNvPr>
          <p:cNvSpPr>
            <a:spLocks noGrp="1"/>
          </p:cNvSpPr>
          <p:nvPr>
            <p:ph type="body" sz="quarter" idx="15"/>
          </p:nvPr>
        </p:nvSpPr>
        <p:spPr>
          <a:xfrm>
            <a:off x="2133600" y="3867150"/>
            <a:ext cx="1430272" cy="1113356"/>
          </a:xfrm>
        </p:spPr>
        <p:txBody>
          <a:bodyPr/>
          <a:lstStyle/>
          <a:p>
            <a:r>
              <a:rPr lang="en-US" dirty="0"/>
              <a:t>Kathi Gillaspy</a:t>
            </a:r>
          </a:p>
          <a:p>
            <a:r>
              <a:rPr lang="en-US" dirty="0"/>
              <a:t>SLDS State Support Team</a:t>
            </a:r>
          </a:p>
        </p:txBody>
      </p:sp>
      <p:sp>
        <p:nvSpPr>
          <p:cNvPr id="7" name="Slide Number Placeholder 6">
            <a:extLst>
              <a:ext uri="{FF2B5EF4-FFF2-40B4-BE49-F238E27FC236}">
                <a16:creationId xmlns:a16="http://schemas.microsoft.com/office/drawing/2014/main" id="{CAB11BE5-F20E-5B41-88F5-C2D54BE0EB3D}"/>
              </a:ext>
            </a:extLst>
          </p:cNvPr>
          <p:cNvSpPr>
            <a:spLocks noGrp="1"/>
          </p:cNvSpPr>
          <p:nvPr>
            <p:ph type="sldNum" sz="quarter" idx="12"/>
          </p:nvPr>
        </p:nvSpPr>
        <p:spPr/>
        <p:txBody>
          <a:bodyPr/>
          <a:lstStyle/>
          <a:p>
            <a:fld id="{BA8CF1B3-96A0-D24B-B5C9-B5B93FF4523E}" type="slidenum">
              <a:rPr lang="uk-UA" smtClean="0"/>
              <a:pPr/>
              <a:t>2</a:t>
            </a:fld>
            <a:endParaRPr lang="uk-UA" dirty="0"/>
          </a:p>
        </p:txBody>
      </p:sp>
    </p:spTree>
    <p:extLst>
      <p:ext uri="{BB962C8B-B14F-4D97-AF65-F5344CB8AC3E}">
        <p14:creationId xmlns:p14="http://schemas.microsoft.com/office/powerpoint/2010/main" val="3958374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2: Integrate DPI’s Education Choice Systems</a:t>
            </a:r>
          </a:p>
        </p:txBody>
      </p:sp>
      <p:pic>
        <p:nvPicPr>
          <p:cNvPr id="6146" name="Picture 3" descr="Screenshot of TRIP claim form">
            <a:extLst>
              <a:ext uri="{FF2B5EF4-FFF2-40B4-BE49-F238E27FC236}">
                <a16:creationId xmlns:a16="http://schemas.microsoft.com/office/drawing/2014/main" id="{9BD1A38E-84B9-49F2-83BA-618DD2066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4383" y="978567"/>
            <a:ext cx="7301154" cy="3729083"/>
          </a:xfrm>
          <a:prstGeom prst="rect">
            <a:avLst/>
          </a:prstGeom>
          <a:noFill/>
          <a:ln>
            <a:noFill/>
          </a:ln>
          <a:scene3d>
            <a:camera prst="orthographicFront"/>
            <a:lightRig rig="threePt" dir="t"/>
          </a:scene3d>
          <a:sp3d>
            <a:bevelT w="139700" prst="cross"/>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D3A9900-42F9-4328-9E39-2BD5DA92D38C}"/>
              </a:ext>
            </a:extLst>
          </p:cNvPr>
          <p:cNvSpPr txBox="1"/>
          <p:nvPr/>
        </p:nvSpPr>
        <p:spPr>
          <a:xfrm>
            <a:off x="5453028" y="4764560"/>
            <a:ext cx="3462371" cy="261610"/>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dirty="0">
                <a:ln>
                  <a:noFill/>
                </a:ln>
                <a:solidFill>
                  <a:prstClr val="black"/>
                </a:solidFill>
                <a:effectLst/>
                <a:uLnTx/>
                <a:uFillTx/>
                <a:latin typeface="Calibri"/>
                <a:ea typeface="+mn-ea"/>
                <a:cs typeface="+mn-cs"/>
              </a:rPr>
              <a:t>* The data displayed on this screen are fictitious test data</a:t>
            </a:r>
          </a:p>
        </p:txBody>
      </p:sp>
    </p:spTree>
    <p:extLst>
      <p:ext uri="{BB962C8B-B14F-4D97-AF65-F5344CB8AC3E}">
        <p14:creationId xmlns:p14="http://schemas.microsoft.com/office/powerpoint/2010/main" val="2985638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800" dirty="0"/>
              <a:t>Outcome 2: Integrate DPI’s Education Choice Systems</a:t>
            </a:r>
          </a:p>
        </p:txBody>
      </p:sp>
      <p:sp>
        <p:nvSpPr>
          <p:cNvPr id="5" name="TextBox 4">
            <a:extLst>
              <a:ext uri="{FF2B5EF4-FFF2-40B4-BE49-F238E27FC236}">
                <a16:creationId xmlns:a16="http://schemas.microsoft.com/office/drawing/2014/main" id="{BEA718F1-B057-4EB4-AA74-F0DDF9BF9129}"/>
              </a:ext>
            </a:extLst>
          </p:cNvPr>
          <p:cNvSpPr txBox="1"/>
          <p:nvPr/>
        </p:nvSpPr>
        <p:spPr>
          <a:xfrm>
            <a:off x="196516" y="1227205"/>
            <a:ext cx="8750968" cy="2708434"/>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What Is Next?</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Creation of an online Special Needs Scholarship Program (SNSP) Application</a:t>
            </a:r>
          </a:p>
          <a:p>
            <a:pPr marL="1102100" marR="0" lvl="2" indent="-285750" algn="l" defTabSz="81635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3"/>
              </a:rPr>
              <a:t>https://dpi.wi.gov/parental-education-options/special-needs-scholarship/student-applications</a:t>
            </a:r>
            <a:endPar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Integration of WISEid</a:t>
            </a:r>
          </a:p>
          <a:p>
            <a:pPr marL="1102100" marR="0" lvl="2" indent="-285750" algn="l" defTabSz="81635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Wisconsin Choice System Application</a:t>
            </a:r>
          </a:p>
          <a:p>
            <a:pPr marL="1102100" marR="0" lvl="2" indent="-285750" algn="l" defTabSz="816350" rtl="0" eaLnBrk="1" fontAlgn="auto" latinLnBrk="0" hangingPunct="1">
              <a:lnSpc>
                <a:spcPct val="100000"/>
              </a:lnSpc>
              <a:spcBef>
                <a:spcPts val="1200"/>
              </a:spcBef>
              <a:spcAft>
                <a:spcPts val="0"/>
              </a:spcAft>
              <a:buClrTx/>
              <a:buSzTx/>
              <a:buFont typeface="Wingdings" pitchFamily="2" charset="2"/>
              <a:buChar char="§"/>
              <a:tabLst/>
              <a:defRPr/>
            </a:pPr>
            <a:r>
              <a:rPr kumimoji="0" lang="en-US" sz="16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Wisconsin Open Enrollment System Application</a:t>
            </a:r>
          </a:p>
        </p:txBody>
      </p:sp>
    </p:spTree>
    <p:extLst>
      <p:ext uri="{BB962C8B-B14F-4D97-AF65-F5344CB8AC3E}">
        <p14:creationId xmlns:p14="http://schemas.microsoft.com/office/powerpoint/2010/main" val="3306863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normAutofit/>
          </a:bodyPr>
          <a:lstStyle/>
          <a:p>
            <a:pPr>
              <a:spcAft>
                <a:spcPts val="1800"/>
              </a:spcAft>
            </a:pPr>
            <a:r>
              <a:rPr lang="en-US" sz="2400" dirty="0"/>
              <a:t>Outcome 3: Streamline the School Financial </a:t>
            </a:r>
            <a:br>
              <a:rPr lang="en-US" sz="2400" dirty="0"/>
            </a:br>
            <a:r>
              <a:rPr lang="en-US" sz="2400" dirty="0"/>
              <a:t>Membership Application (PI-1563)</a:t>
            </a:r>
          </a:p>
        </p:txBody>
      </p:sp>
      <p:sp>
        <p:nvSpPr>
          <p:cNvPr id="5" name="TextBox 4">
            <a:extLst>
              <a:ext uri="{FF2B5EF4-FFF2-40B4-BE49-F238E27FC236}">
                <a16:creationId xmlns:a16="http://schemas.microsoft.com/office/drawing/2014/main" id="{BEA718F1-B057-4EB4-AA74-F0DDF9BF9129}"/>
              </a:ext>
            </a:extLst>
          </p:cNvPr>
          <p:cNvSpPr txBox="1"/>
          <p:nvPr/>
        </p:nvSpPr>
        <p:spPr>
          <a:xfrm>
            <a:off x="196515" y="1227205"/>
            <a:ext cx="8530389" cy="3631763"/>
          </a:xfrm>
          <a:prstGeom prst="rect">
            <a:avLst/>
          </a:prstGeom>
          <a:noFill/>
        </p:spPr>
        <p:txBody>
          <a:bodyPr wrap="square" rtlCol="0">
            <a:spAutoFit/>
          </a:bodyPr>
          <a:lstStyle/>
          <a:p>
            <a:pPr marL="285750" marR="0" lvl="0"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hlinkClick r:id="rId3"/>
              </a:rPr>
              <a:t>Pupil Count PI-1563</a:t>
            </a:r>
            <a:endPar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Membership information and reporting</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Goal to integrate data used by the School Finance Reporting Portals with the WISE Systems, building off the data pipeline already established</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Analysis currently in process</a:t>
            </a:r>
          </a:p>
          <a:p>
            <a:pPr marL="693925" marR="0" lvl="1" indent="-285750" algn="l" defTabSz="816350" rtl="0" eaLnBrk="1" fontAlgn="auto" latinLnBrk="0" hangingPunct="1">
              <a:lnSpc>
                <a:spcPct val="100000"/>
              </a:lnSpc>
              <a:spcBef>
                <a:spcPts val="1200"/>
              </a:spcBef>
              <a:spcAft>
                <a:spcPts val="0"/>
              </a:spcAft>
              <a:buClrTx/>
              <a:buSzTx/>
              <a:buFont typeface="Courier New" panose="02070309020205020404" pitchFamily="49" charset="0"/>
              <a:buChar char="o"/>
              <a:tabLst/>
              <a:defRPr/>
            </a:pPr>
            <a:r>
              <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Requires integration with PEO systems in addition to the WISE application suite</a:t>
            </a:r>
          </a:p>
          <a:p>
            <a:pPr marL="693925" marR="0" lvl="1"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693925" marR="0" lvl="1" indent="-285750" algn="l" defTabSz="81635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0" marR="0" lvl="0" indent="0" algn="l" defTabSz="816350" rtl="0" eaLnBrk="1" fontAlgn="auto" latinLnBrk="0" hangingPunct="1">
              <a:lnSpc>
                <a:spcPct val="100000"/>
              </a:lnSpc>
              <a:spcBef>
                <a:spcPts val="120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	</a:t>
            </a:r>
          </a:p>
        </p:txBody>
      </p:sp>
    </p:spTree>
    <p:extLst>
      <p:ext uri="{BB962C8B-B14F-4D97-AF65-F5344CB8AC3E}">
        <p14:creationId xmlns:p14="http://schemas.microsoft.com/office/powerpoint/2010/main" val="32732308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A7F2FA-60CC-2E41-B3F5-64A119DCA7A7}"/>
              </a:ext>
            </a:extLst>
          </p:cNvPr>
          <p:cNvSpPr>
            <a:spLocks noGrp="1"/>
          </p:cNvSpPr>
          <p:nvPr>
            <p:ph type="body" sz="quarter" idx="13"/>
          </p:nvPr>
        </p:nvSpPr>
        <p:spPr/>
        <p:txBody>
          <a:bodyPr>
            <a:normAutofit fontScale="92500"/>
          </a:bodyPr>
          <a:lstStyle/>
          <a:p>
            <a:r>
              <a:rPr lang="en-US" dirty="0">
                <a:latin typeface="Lato" panose="020F0502020204030203" pitchFamily="34" charset="0"/>
                <a:ea typeface="Lato" panose="020F0502020204030203" pitchFamily="34" charset="0"/>
                <a:cs typeface="Lato" panose="020F0502020204030203" pitchFamily="34" charset="0"/>
              </a:rPr>
              <a:t>Wisconsin’s FY19 SLDS Year 2 Outcome Map</a:t>
            </a:r>
            <a:endParaRPr lang="en-US" dirty="0"/>
          </a:p>
        </p:txBody>
      </p:sp>
      <p:sp>
        <p:nvSpPr>
          <p:cNvPr id="29" name="Text Box 3">
            <a:extLst>
              <a:ext uri="{FF2B5EF4-FFF2-40B4-BE49-F238E27FC236}">
                <a16:creationId xmlns:a16="http://schemas.microsoft.com/office/drawing/2014/main" id="{1B127F34-7F35-436E-9076-9CF26A2DD986}"/>
              </a:ext>
            </a:extLst>
          </p:cNvPr>
          <p:cNvSpPr txBox="1">
            <a:spLocks noChangeArrowheads="1"/>
          </p:cNvSpPr>
          <p:nvPr/>
        </p:nvSpPr>
        <p:spPr bwMode="auto">
          <a:xfrm>
            <a:off x="204425" y="996183"/>
            <a:ext cx="1624375" cy="449932"/>
          </a:xfrm>
          <a:prstGeom prst="rect">
            <a:avLst/>
          </a:prstGeom>
          <a:noFill/>
          <a:ln w="63500" cmpd="thickThin">
            <a:solidFill>
              <a:srgbClr val="FBB03B"/>
            </a:solidFill>
            <a:miter lim="800000"/>
            <a:headEnd/>
            <a:tailEnd/>
          </a:ln>
          <a:effectLst/>
          <a:extLst>
            <a:ext uri="{AF507438-7753-43e0-B8FC-AC1667EBCBE1}">
              <a14:hiddenEffects xmlns="" xmlns:mc="http://schemas.openxmlformats.org/markup-compatibility/2006" xmlns:mv="urn:schemas-microsoft-com:mac:vml" xmlns:a14="http://schemas.microsoft.com/office/drawing/2010/main" xmlns:lc="http://schemas.openxmlformats.org/drawingml/2006/lockedCanvas">
                <a:effectLst>
                  <a:outerShdw blurRad="63500" dist="38099" dir="2700000" algn="ctr" rotWithShape="0">
                    <a:srgbClr val="868686">
                      <a:alpha val="74998"/>
                    </a:srgbClr>
                  </a:outerShdw>
                </a:effectLst>
              </a14:hiddenEffects>
            </a:ext>
          </a:extLst>
        </p:spPr>
        <p:txBody>
          <a:bodyPr rot="0" vert="horz" wrap="square" lIns="117320" tIns="58660" rIns="117320" bIns="58660" anchor="ctr" anchorCtr="0" upright="1">
            <a:noAutofit/>
          </a:bodyPr>
          <a:lstStyle>
            <a:defPPr>
              <a:defRPr lang="en-US"/>
            </a:defPPr>
            <a:lvl1pPr marL="0" algn="l" defTabSz="586601" rtl="0" eaLnBrk="1" latinLnBrk="0" hangingPunct="1">
              <a:defRPr sz="2400" kern="1200">
                <a:solidFill>
                  <a:schemeClr val="tx1"/>
                </a:solidFill>
                <a:latin typeface="+mn-lt"/>
                <a:ea typeface="+mn-ea"/>
                <a:cs typeface="+mn-cs"/>
              </a:defRPr>
            </a:lvl1pPr>
            <a:lvl2pPr marL="586601" algn="l" defTabSz="586601" rtl="0" eaLnBrk="1" latinLnBrk="0" hangingPunct="1">
              <a:defRPr sz="2400" kern="1200">
                <a:solidFill>
                  <a:schemeClr val="tx1"/>
                </a:solidFill>
                <a:latin typeface="+mn-lt"/>
                <a:ea typeface="+mn-ea"/>
                <a:cs typeface="+mn-cs"/>
              </a:defRPr>
            </a:lvl2pPr>
            <a:lvl3pPr marL="1173202" algn="l" defTabSz="586601" rtl="0" eaLnBrk="1" latinLnBrk="0" hangingPunct="1">
              <a:defRPr sz="2400" kern="1200">
                <a:solidFill>
                  <a:schemeClr val="tx1"/>
                </a:solidFill>
                <a:latin typeface="+mn-lt"/>
                <a:ea typeface="+mn-ea"/>
                <a:cs typeface="+mn-cs"/>
              </a:defRPr>
            </a:lvl3pPr>
            <a:lvl4pPr marL="1759803" algn="l" defTabSz="586601" rtl="0" eaLnBrk="1" latinLnBrk="0" hangingPunct="1">
              <a:defRPr sz="2400" kern="1200">
                <a:solidFill>
                  <a:schemeClr val="tx1"/>
                </a:solidFill>
                <a:latin typeface="+mn-lt"/>
                <a:ea typeface="+mn-ea"/>
                <a:cs typeface="+mn-cs"/>
              </a:defRPr>
            </a:lvl4pPr>
            <a:lvl5pPr marL="2346404" algn="l" defTabSz="586601" rtl="0" eaLnBrk="1" latinLnBrk="0" hangingPunct="1">
              <a:defRPr sz="2400" kern="1200">
                <a:solidFill>
                  <a:schemeClr val="tx1"/>
                </a:solidFill>
                <a:latin typeface="+mn-lt"/>
                <a:ea typeface="+mn-ea"/>
                <a:cs typeface="+mn-cs"/>
              </a:defRPr>
            </a:lvl5pPr>
            <a:lvl6pPr marL="2933005" algn="l" defTabSz="586601" rtl="0" eaLnBrk="1" latinLnBrk="0" hangingPunct="1">
              <a:defRPr sz="2400" kern="1200">
                <a:solidFill>
                  <a:schemeClr val="tx1"/>
                </a:solidFill>
                <a:latin typeface="+mn-lt"/>
                <a:ea typeface="+mn-ea"/>
                <a:cs typeface="+mn-cs"/>
              </a:defRPr>
            </a:lvl6pPr>
            <a:lvl7pPr marL="3519606" algn="l" defTabSz="586601" rtl="0" eaLnBrk="1" latinLnBrk="0" hangingPunct="1">
              <a:defRPr sz="2400" kern="1200">
                <a:solidFill>
                  <a:schemeClr val="tx1"/>
                </a:solidFill>
                <a:latin typeface="+mn-lt"/>
                <a:ea typeface="+mn-ea"/>
                <a:cs typeface="+mn-cs"/>
              </a:defRPr>
            </a:lvl7pPr>
            <a:lvl8pPr marL="4106208" algn="l" defTabSz="586601" rtl="0" eaLnBrk="1" latinLnBrk="0" hangingPunct="1">
              <a:defRPr sz="2400" kern="1200">
                <a:solidFill>
                  <a:schemeClr val="tx1"/>
                </a:solidFill>
                <a:latin typeface="+mn-lt"/>
                <a:ea typeface="+mn-ea"/>
                <a:cs typeface="+mn-cs"/>
              </a:defRPr>
            </a:lvl8pPr>
            <a:lvl9pPr marL="4692808" algn="l" defTabSz="586601" rtl="0" eaLnBrk="1" latinLnBrk="0" hangingPunct="1">
              <a:defRPr sz="2400" kern="1200">
                <a:solidFill>
                  <a:schemeClr val="tx1"/>
                </a:solidFill>
                <a:latin typeface="+mn-lt"/>
                <a:ea typeface="+mn-ea"/>
                <a:cs typeface="+mn-cs"/>
              </a:defRPr>
            </a:lvl9pPr>
          </a:lstStyle>
          <a:p>
            <a:pPr marL="0" marR="0" lvl="0" indent="0" algn="ctr" defTabSz="586601"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76F7F"/>
                </a:solidFill>
                <a:effectLst/>
                <a:uLnTx/>
                <a:uFillTx/>
                <a:latin typeface="Lato" panose="020F0502020204030203" pitchFamily="34" charset="0"/>
                <a:ea typeface="Lato" panose="020F0502020204030203" pitchFamily="34" charset="0"/>
                <a:cs typeface="Lato" panose="020F0502020204030203" pitchFamily="34" charset="0"/>
              </a:rPr>
              <a:t>Resources</a:t>
            </a:r>
          </a:p>
        </p:txBody>
      </p:sp>
      <p:sp>
        <p:nvSpPr>
          <p:cNvPr id="6" name="Text Box 28">
            <a:extLst>
              <a:ext uri="{FF2B5EF4-FFF2-40B4-BE49-F238E27FC236}">
                <a16:creationId xmlns:a16="http://schemas.microsoft.com/office/drawing/2014/main" id="{AACF80E8-D225-44D6-81FA-E9BC4D603C8B}"/>
              </a:ext>
            </a:extLst>
          </p:cNvPr>
          <p:cNvSpPr txBox="1"/>
          <p:nvPr/>
        </p:nvSpPr>
        <p:spPr>
          <a:xfrm>
            <a:off x="139428" y="1546948"/>
            <a:ext cx="1682102" cy="368646"/>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WISE Steering Committee</a:t>
            </a:r>
          </a:p>
        </p:txBody>
      </p:sp>
      <p:sp>
        <p:nvSpPr>
          <p:cNvPr id="4" name="Text Box 33">
            <a:extLst>
              <a:ext uri="{FF2B5EF4-FFF2-40B4-BE49-F238E27FC236}">
                <a16:creationId xmlns:a16="http://schemas.microsoft.com/office/drawing/2014/main" id="{21F9E517-4B47-4CD7-9774-AD237BA2804F}"/>
              </a:ext>
            </a:extLst>
          </p:cNvPr>
          <p:cNvSpPr txBox="1"/>
          <p:nvPr/>
        </p:nvSpPr>
        <p:spPr>
          <a:xfrm>
            <a:off x="5418639" y="1614341"/>
            <a:ext cx="1946599" cy="357107"/>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Enhanced Enterprise Architecture</a:t>
            </a:r>
          </a:p>
        </p:txBody>
      </p:sp>
      <p:sp>
        <p:nvSpPr>
          <p:cNvPr id="5" name="Text Box 58">
            <a:extLst>
              <a:ext uri="{FF2B5EF4-FFF2-40B4-BE49-F238E27FC236}">
                <a16:creationId xmlns:a16="http://schemas.microsoft.com/office/drawing/2014/main" id="{D204FC81-0294-48B0-9CE6-2F2565159E4D}"/>
              </a:ext>
            </a:extLst>
          </p:cNvPr>
          <p:cNvSpPr txBox="1"/>
          <p:nvPr/>
        </p:nvSpPr>
        <p:spPr>
          <a:xfrm>
            <a:off x="7588832" y="1614341"/>
            <a:ext cx="1319574" cy="2680554"/>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明朝"/>
                <a:cs typeface="Times New Roman"/>
              </a:rPr>
              <a:t>Improved customer satisfaction for parents and LEA staff</a:t>
            </a:r>
          </a:p>
          <a:p>
            <a:pPr marL="0" marR="0" lvl="0" indent="0" algn="l" defTabSz="81635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明朝"/>
                <a:cs typeface="Times New Roman"/>
              </a:rPr>
              <a:t>Improved data quality</a:t>
            </a:r>
          </a:p>
          <a:p>
            <a:pPr marL="0" marR="0" lvl="0" indent="0" algn="l" defTabSz="81635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ＭＳ 明朝"/>
                <a:cs typeface="Times New Roman"/>
              </a:rPr>
              <a:t>Timely processing results, saving time for LEA and DPI staff</a:t>
            </a:r>
          </a:p>
        </p:txBody>
      </p:sp>
      <p:sp>
        <p:nvSpPr>
          <p:cNvPr id="8" name="Text Box 28">
            <a:extLst>
              <a:ext uri="{FF2B5EF4-FFF2-40B4-BE49-F238E27FC236}">
                <a16:creationId xmlns:a16="http://schemas.microsoft.com/office/drawing/2014/main" id="{038AA194-CE4D-4E6F-BDB3-B9A65CD08D2C}"/>
              </a:ext>
            </a:extLst>
          </p:cNvPr>
          <p:cNvSpPr txBox="1"/>
          <p:nvPr/>
        </p:nvSpPr>
        <p:spPr>
          <a:xfrm>
            <a:off x="2103855" y="1564583"/>
            <a:ext cx="2844366" cy="332296"/>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ＭＳ 明朝"/>
                <a:cs typeface="Times New Roman"/>
              </a:rPr>
              <a:t>Reviews and prioritizes IT vision and projects</a:t>
            </a:r>
          </a:p>
        </p:txBody>
      </p:sp>
      <p:sp>
        <p:nvSpPr>
          <p:cNvPr id="13" name="Text Box 28">
            <a:extLst>
              <a:ext uri="{FF2B5EF4-FFF2-40B4-BE49-F238E27FC236}">
                <a16:creationId xmlns:a16="http://schemas.microsoft.com/office/drawing/2014/main" id="{D48992AB-7F53-4692-9F84-216D468A635C}"/>
              </a:ext>
            </a:extLst>
          </p:cNvPr>
          <p:cNvSpPr txBox="1"/>
          <p:nvPr/>
        </p:nvSpPr>
        <p:spPr>
          <a:xfrm>
            <a:off x="2106148" y="2853735"/>
            <a:ext cx="2844018" cy="348340"/>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ＭＳ 明朝"/>
                <a:cs typeface="Times New Roman"/>
              </a:rPr>
              <a:t>Performs iterative development to deliver workable software that provides value</a:t>
            </a:r>
          </a:p>
        </p:txBody>
      </p:sp>
      <p:sp>
        <p:nvSpPr>
          <p:cNvPr id="14" name="Right Bracket 13">
            <a:extLst>
              <a:ext uri="{FF2B5EF4-FFF2-40B4-BE49-F238E27FC236}">
                <a16:creationId xmlns:a16="http://schemas.microsoft.com/office/drawing/2014/main" id="{C28146FE-B85F-4987-B4CC-566BAEE4FB7E}"/>
              </a:ext>
              <a:ext uri="{C183D7F6-B498-43B3-948B-1728B52AA6E4}">
                <adec:decorative xmlns:adec="http://schemas.microsoft.com/office/drawing/2017/decorative" val="1"/>
              </a:ext>
            </a:extLst>
          </p:cNvPr>
          <p:cNvSpPr/>
          <p:nvPr/>
        </p:nvSpPr>
        <p:spPr>
          <a:xfrm>
            <a:off x="4950167" y="1719102"/>
            <a:ext cx="64060" cy="2362800"/>
          </a:xfrm>
          <a:prstGeom prst="rightBracket">
            <a:avLst/>
          </a:prstGeom>
          <a:noFill/>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Text Box 28">
            <a:extLst>
              <a:ext uri="{FF2B5EF4-FFF2-40B4-BE49-F238E27FC236}">
                <a16:creationId xmlns:a16="http://schemas.microsoft.com/office/drawing/2014/main" id="{FAD5E793-5B84-46F1-9E50-50099CA96024}"/>
              </a:ext>
            </a:extLst>
          </p:cNvPr>
          <p:cNvSpPr txBox="1"/>
          <p:nvPr/>
        </p:nvSpPr>
        <p:spPr>
          <a:xfrm>
            <a:off x="146698" y="2261143"/>
            <a:ext cx="1686240" cy="206111"/>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WISE Leadership Team</a:t>
            </a:r>
          </a:p>
        </p:txBody>
      </p:sp>
      <p:sp>
        <p:nvSpPr>
          <p:cNvPr id="17" name="Text Box 16">
            <a:extLst>
              <a:ext uri="{FF2B5EF4-FFF2-40B4-BE49-F238E27FC236}">
                <a16:creationId xmlns:a16="http://schemas.microsoft.com/office/drawing/2014/main" id="{02FFC1F7-B80C-4004-8FAE-F398D034306E}"/>
              </a:ext>
            </a:extLst>
          </p:cNvPr>
          <p:cNvSpPr txBox="1"/>
          <p:nvPr/>
        </p:nvSpPr>
        <p:spPr>
          <a:xfrm>
            <a:off x="2103855" y="1998688"/>
            <a:ext cx="2844366" cy="746121"/>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54864" tIns="9144" rIns="54864"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12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Defines scope and makes project assignments </a:t>
            </a:r>
          </a:p>
          <a:p>
            <a:pPr marL="0" marR="0" lvl="0" indent="0" algn="l" defTabSz="816350" rtl="0" eaLnBrk="1" fontAlgn="auto" latinLnBrk="0" hangingPunct="1">
              <a:lnSpc>
                <a:spcPct val="100000"/>
              </a:lnSpc>
              <a:spcBef>
                <a:spcPts val="0"/>
              </a:spcBef>
              <a:spcAft>
                <a:spcPts val="120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Uses Scrum@Scale Framework to coordinate work and improve practices</a:t>
            </a:r>
          </a:p>
          <a:p>
            <a:pPr marL="0" marR="0" lvl="0" indent="0" algn="l" defTabSz="81635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Text Box 28">
            <a:extLst>
              <a:ext uri="{FF2B5EF4-FFF2-40B4-BE49-F238E27FC236}">
                <a16:creationId xmlns:a16="http://schemas.microsoft.com/office/drawing/2014/main" id="{FD9AC8A5-2103-4E9D-BD83-D2D258122343}"/>
              </a:ext>
            </a:extLst>
          </p:cNvPr>
          <p:cNvSpPr txBox="1"/>
          <p:nvPr/>
        </p:nvSpPr>
        <p:spPr>
          <a:xfrm>
            <a:off x="147680" y="3103091"/>
            <a:ext cx="1650020" cy="250102"/>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Scrum Dev Teams</a:t>
            </a:r>
          </a:p>
        </p:txBody>
      </p:sp>
      <p:sp>
        <p:nvSpPr>
          <p:cNvPr id="20" name="Text Box 16">
            <a:extLst>
              <a:ext uri="{FF2B5EF4-FFF2-40B4-BE49-F238E27FC236}">
                <a16:creationId xmlns:a16="http://schemas.microsoft.com/office/drawing/2014/main" id="{F28136FC-3FC2-470A-9B81-A87CFA392A86}"/>
              </a:ext>
            </a:extLst>
          </p:cNvPr>
          <p:cNvSpPr txBox="1"/>
          <p:nvPr/>
        </p:nvSpPr>
        <p:spPr>
          <a:xfrm>
            <a:off x="2115207" y="3272394"/>
            <a:ext cx="2844018" cy="429271"/>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54864" tIns="9144" rIns="54864"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Conducts sprint planning, sprint review, sprint retrospective, and daily standups</a:t>
            </a:r>
          </a:p>
        </p:txBody>
      </p:sp>
      <p:sp>
        <p:nvSpPr>
          <p:cNvPr id="22" name="Text Box 16">
            <a:extLst>
              <a:ext uri="{FF2B5EF4-FFF2-40B4-BE49-F238E27FC236}">
                <a16:creationId xmlns:a16="http://schemas.microsoft.com/office/drawing/2014/main" id="{F850B1E5-26D0-4A63-BD5F-52B81878E8BD}"/>
              </a:ext>
            </a:extLst>
          </p:cNvPr>
          <p:cNvSpPr txBox="1"/>
          <p:nvPr/>
        </p:nvSpPr>
        <p:spPr>
          <a:xfrm>
            <a:off x="2103853" y="3884844"/>
            <a:ext cx="2834959" cy="394116"/>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54864" tIns="9144" rIns="54864"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a:ea typeface="+mn-ea"/>
                <a:cs typeface="+mn-cs"/>
              </a:rPr>
              <a:t>Establishes application-specific user groups for parents and school staff</a:t>
            </a:r>
          </a:p>
        </p:txBody>
      </p:sp>
      <p:sp>
        <p:nvSpPr>
          <p:cNvPr id="23" name="Right Bracket 22">
            <a:extLst>
              <a:ext uri="{FF2B5EF4-FFF2-40B4-BE49-F238E27FC236}">
                <a16:creationId xmlns:a16="http://schemas.microsoft.com/office/drawing/2014/main" id="{3E8261A8-0153-4DD5-96D0-AC3D5067A527}"/>
              </a:ext>
              <a:ext uri="{C183D7F6-B498-43B3-948B-1728B52AA6E4}">
                <adec:decorative xmlns:adec="http://schemas.microsoft.com/office/drawing/2017/decorative" val="1"/>
              </a:ext>
            </a:extLst>
          </p:cNvPr>
          <p:cNvSpPr/>
          <p:nvPr/>
        </p:nvSpPr>
        <p:spPr>
          <a:xfrm flipH="1">
            <a:off x="1991188" y="3005513"/>
            <a:ext cx="112665" cy="445259"/>
          </a:xfrm>
          <a:prstGeom prst="rightBracket">
            <a:avLst/>
          </a:prstGeom>
          <a:noFill/>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5" name="Right Bracket 24">
            <a:extLst>
              <a:ext uri="{FF2B5EF4-FFF2-40B4-BE49-F238E27FC236}">
                <a16:creationId xmlns:a16="http://schemas.microsoft.com/office/drawing/2014/main" id="{7D4771E2-A7F0-4971-AB1D-B05EAA2CDD84}"/>
              </a:ext>
              <a:ext uri="{C183D7F6-B498-43B3-948B-1728B52AA6E4}">
                <adec:decorative xmlns:adec="http://schemas.microsoft.com/office/drawing/2017/decorative" val="1"/>
              </a:ext>
            </a:extLst>
          </p:cNvPr>
          <p:cNvSpPr/>
          <p:nvPr/>
        </p:nvSpPr>
        <p:spPr>
          <a:xfrm rot="10800000">
            <a:off x="5259934" y="1719100"/>
            <a:ext cx="158705" cy="2362799"/>
          </a:xfrm>
          <a:prstGeom prst="rightBracket">
            <a:avLst/>
          </a:prstGeom>
          <a:noFill/>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81635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27" name="Text Box 5">
            <a:extLst>
              <a:ext uri="{FF2B5EF4-FFF2-40B4-BE49-F238E27FC236}">
                <a16:creationId xmlns:a16="http://schemas.microsoft.com/office/drawing/2014/main" id="{11B0EA5D-F5B2-4907-9697-97CC2AC8DF46}"/>
              </a:ext>
            </a:extLst>
          </p:cNvPr>
          <p:cNvSpPr txBox="1">
            <a:spLocks noChangeArrowheads="1"/>
          </p:cNvSpPr>
          <p:nvPr/>
        </p:nvSpPr>
        <p:spPr bwMode="auto">
          <a:xfrm>
            <a:off x="7620000" y="991116"/>
            <a:ext cx="1319575" cy="462120"/>
          </a:xfrm>
          <a:prstGeom prst="rect">
            <a:avLst/>
          </a:prstGeom>
          <a:noFill/>
          <a:ln w="63500" cmpd="thickThin">
            <a:solidFill>
              <a:srgbClr val="003DA5"/>
            </a:solidFill>
            <a:miter lim="800000"/>
            <a:headEnd/>
            <a:tailEnd/>
          </a:ln>
          <a:effectLst/>
          <a:extLst>
            <a:ext uri="{AF507438-7753-43e0-B8FC-AC1667EBCBE1}">
              <a14:hiddenEffects xmlns="" xmlns:mc="http://schemas.openxmlformats.org/markup-compatibility/2006" xmlns:mv="urn:schemas-microsoft-com:mac:vml" xmlns:a14="http://schemas.microsoft.com/office/drawing/2010/main" xmlns:lc="http://schemas.openxmlformats.org/drawingml/2006/lockedCanvas">
                <a:effectLst>
                  <a:outerShdw blurRad="63500" dist="38099" dir="2700000" algn="ctr" rotWithShape="0">
                    <a:srgbClr val="868686">
                      <a:alpha val="74998"/>
                    </a:srgbClr>
                  </a:outerShdw>
                </a:effectLst>
              </a14:hiddenEffects>
            </a:ext>
          </a:extLst>
        </p:spPr>
        <p:txBody>
          <a:bodyPr rot="0" vert="horz" wrap="square" lIns="117320" tIns="58660" rIns="117320" bIns="58660" anchor="ctr" anchorCtr="0" upright="1">
            <a:noAutofit/>
          </a:bodyPr>
          <a:lstStyle>
            <a:defPPr>
              <a:defRPr lang="en-US"/>
            </a:defPPr>
            <a:lvl1pPr marL="0" algn="l" defTabSz="586601" rtl="0" eaLnBrk="1" latinLnBrk="0" hangingPunct="1">
              <a:defRPr sz="2400" kern="1200">
                <a:solidFill>
                  <a:schemeClr val="tx1"/>
                </a:solidFill>
                <a:latin typeface="+mn-lt"/>
                <a:ea typeface="+mn-ea"/>
                <a:cs typeface="+mn-cs"/>
              </a:defRPr>
            </a:lvl1pPr>
            <a:lvl2pPr marL="586601" algn="l" defTabSz="586601" rtl="0" eaLnBrk="1" latinLnBrk="0" hangingPunct="1">
              <a:defRPr sz="2400" kern="1200">
                <a:solidFill>
                  <a:schemeClr val="tx1"/>
                </a:solidFill>
                <a:latin typeface="+mn-lt"/>
                <a:ea typeface="+mn-ea"/>
                <a:cs typeface="+mn-cs"/>
              </a:defRPr>
            </a:lvl2pPr>
            <a:lvl3pPr marL="1173202" algn="l" defTabSz="586601" rtl="0" eaLnBrk="1" latinLnBrk="0" hangingPunct="1">
              <a:defRPr sz="2400" kern="1200">
                <a:solidFill>
                  <a:schemeClr val="tx1"/>
                </a:solidFill>
                <a:latin typeface="+mn-lt"/>
                <a:ea typeface="+mn-ea"/>
                <a:cs typeface="+mn-cs"/>
              </a:defRPr>
            </a:lvl3pPr>
            <a:lvl4pPr marL="1759803" algn="l" defTabSz="586601" rtl="0" eaLnBrk="1" latinLnBrk="0" hangingPunct="1">
              <a:defRPr sz="2400" kern="1200">
                <a:solidFill>
                  <a:schemeClr val="tx1"/>
                </a:solidFill>
                <a:latin typeface="+mn-lt"/>
                <a:ea typeface="+mn-ea"/>
                <a:cs typeface="+mn-cs"/>
              </a:defRPr>
            </a:lvl4pPr>
            <a:lvl5pPr marL="2346404" algn="l" defTabSz="586601" rtl="0" eaLnBrk="1" latinLnBrk="0" hangingPunct="1">
              <a:defRPr sz="2400" kern="1200">
                <a:solidFill>
                  <a:schemeClr val="tx1"/>
                </a:solidFill>
                <a:latin typeface="+mn-lt"/>
                <a:ea typeface="+mn-ea"/>
                <a:cs typeface="+mn-cs"/>
              </a:defRPr>
            </a:lvl5pPr>
            <a:lvl6pPr marL="2933005" algn="l" defTabSz="586601" rtl="0" eaLnBrk="1" latinLnBrk="0" hangingPunct="1">
              <a:defRPr sz="2400" kern="1200">
                <a:solidFill>
                  <a:schemeClr val="tx1"/>
                </a:solidFill>
                <a:latin typeface="+mn-lt"/>
                <a:ea typeface="+mn-ea"/>
                <a:cs typeface="+mn-cs"/>
              </a:defRPr>
            </a:lvl6pPr>
            <a:lvl7pPr marL="3519606" algn="l" defTabSz="586601" rtl="0" eaLnBrk="1" latinLnBrk="0" hangingPunct="1">
              <a:defRPr sz="2400" kern="1200">
                <a:solidFill>
                  <a:schemeClr val="tx1"/>
                </a:solidFill>
                <a:latin typeface="+mn-lt"/>
                <a:ea typeface="+mn-ea"/>
                <a:cs typeface="+mn-cs"/>
              </a:defRPr>
            </a:lvl7pPr>
            <a:lvl8pPr marL="4106208" algn="l" defTabSz="586601" rtl="0" eaLnBrk="1" latinLnBrk="0" hangingPunct="1">
              <a:defRPr sz="2400" kern="1200">
                <a:solidFill>
                  <a:schemeClr val="tx1"/>
                </a:solidFill>
                <a:latin typeface="+mn-lt"/>
                <a:ea typeface="+mn-ea"/>
                <a:cs typeface="+mn-cs"/>
              </a:defRPr>
            </a:lvl8pPr>
            <a:lvl9pPr marL="4692808" algn="l" defTabSz="586601" rtl="0" eaLnBrk="1" latinLnBrk="0" hangingPunct="1">
              <a:defRPr sz="2400" kern="1200">
                <a:solidFill>
                  <a:schemeClr val="tx1"/>
                </a:solidFill>
                <a:latin typeface="+mn-lt"/>
                <a:ea typeface="+mn-ea"/>
                <a:cs typeface="+mn-cs"/>
              </a:defRPr>
            </a:lvl9pPr>
          </a:lstStyle>
          <a:p>
            <a:pPr marL="0" marR="0" lvl="0" indent="0" algn="ctr" defTabSz="586601"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576F7F"/>
                </a:solidFill>
                <a:effectLst/>
                <a:uLnTx/>
                <a:uFillTx/>
                <a:latin typeface="Lato" panose="020F0502020204030203" pitchFamily="34" charset="0"/>
                <a:ea typeface="Lato" panose="020F0502020204030203" pitchFamily="34" charset="0"/>
                <a:cs typeface="Lato" panose="020F0502020204030203" pitchFamily="34" charset="0"/>
              </a:rPr>
              <a:t>Expected Outcomes</a:t>
            </a:r>
          </a:p>
        </p:txBody>
      </p:sp>
      <p:sp>
        <p:nvSpPr>
          <p:cNvPr id="28" name="Text Box 3">
            <a:extLst>
              <a:ext uri="{FF2B5EF4-FFF2-40B4-BE49-F238E27FC236}">
                <a16:creationId xmlns:a16="http://schemas.microsoft.com/office/drawing/2014/main" id="{B74C18D0-F3BB-4C06-AC30-82A1DA675AEC}"/>
              </a:ext>
            </a:extLst>
          </p:cNvPr>
          <p:cNvSpPr txBox="1">
            <a:spLocks noChangeArrowheads="1"/>
          </p:cNvSpPr>
          <p:nvPr/>
        </p:nvSpPr>
        <p:spPr bwMode="auto">
          <a:xfrm>
            <a:off x="5410198" y="1002779"/>
            <a:ext cx="1981201" cy="454374"/>
          </a:xfrm>
          <a:prstGeom prst="rect">
            <a:avLst/>
          </a:prstGeom>
          <a:noFill/>
          <a:ln w="63500" cmpd="thickThin">
            <a:solidFill>
              <a:srgbClr val="003DA5"/>
            </a:solidFill>
            <a:miter lim="800000"/>
            <a:headEnd/>
            <a:tailEnd/>
          </a:ln>
          <a:effectLst/>
          <a:extLst>
            <a:ext uri="{AF507438-7753-43e0-B8FC-AC1667EBCBE1}">
              <a14:hiddenEffects xmlns="" xmlns:mc="http://schemas.openxmlformats.org/markup-compatibility/2006" xmlns:mv="urn:schemas-microsoft-com:mac:vml" xmlns:a14="http://schemas.microsoft.com/office/drawing/2010/main" xmlns:lc="http://schemas.openxmlformats.org/drawingml/2006/lockedCanvas">
                <a:effectLst>
                  <a:outerShdw blurRad="63500" dist="38099" dir="2700000" algn="ctr" rotWithShape="0">
                    <a:srgbClr val="868686">
                      <a:alpha val="74998"/>
                    </a:srgbClr>
                  </a:outerShdw>
                </a:effectLst>
              </a14:hiddenEffects>
            </a:ext>
          </a:extLst>
        </p:spPr>
        <p:txBody>
          <a:bodyPr rot="0" vert="horz" wrap="square" lIns="117320" tIns="58660" rIns="117320" bIns="58660" anchor="t" anchorCtr="0" upright="1">
            <a:noAutofit/>
          </a:bodyPr>
          <a:lstStyle>
            <a:defPPr>
              <a:defRPr lang="en-US"/>
            </a:defPPr>
            <a:lvl1pPr marL="0" algn="l" defTabSz="586601" rtl="0" eaLnBrk="1" latinLnBrk="0" hangingPunct="1">
              <a:defRPr sz="2400" kern="1200">
                <a:solidFill>
                  <a:schemeClr val="tx1"/>
                </a:solidFill>
                <a:latin typeface="+mn-lt"/>
                <a:ea typeface="+mn-ea"/>
                <a:cs typeface="+mn-cs"/>
              </a:defRPr>
            </a:lvl1pPr>
            <a:lvl2pPr marL="586601" algn="l" defTabSz="586601" rtl="0" eaLnBrk="1" latinLnBrk="0" hangingPunct="1">
              <a:defRPr sz="2400" kern="1200">
                <a:solidFill>
                  <a:schemeClr val="tx1"/>
                </a:solidFill>
                <a:latin typeface="+mn-lt"/>
                <a:ea typeface="+mn-ea"/>
                <a:cs typeface="+mn-cs"/>
              </a:defRPr>
            </a:lvl2pPr>
            <a:lvl3pPr marL="1173202" algn="l" defTabSz="586601" rtl="0" eaLnBrk="1" latinLnBrk="0" hangingPunct="1">
              <a:defRPr sz="2400" kern="1200">
                <a:solidFill>
                  <a:schemeClr val="tx1"/>
                </a:solidFill>
                <a:latin typeface="+mn-lt"/>
                <a:ea typeface="+mn-ea"/>
                <a:cs typeface="+mn-cs"/>
              </a:defRPr>
            </a:lvl3pPr>
            <a:lvl4pPr marL="1759803" algn="l" defTabSz="586601" rtl="0" eaLnBrk="1" latinLnBrk="0" hangingPunct="1">
              <a:defRPr sz="2400" kern="1200">
                <a:solidFill>
                  <a:schemeClr val="tx1"/>
                </a:solidFill>
                <a:latin typeface="+mn-lt"/>
                <a:ea typeface="+mn-ea"/>
                <a:cs typeface="+mn-cs"/>
              </a:defRPr>
            </a:lvl4pPr>
            <a:lvl5pPr marL="2346404" algn="l" defTabSz="586601" rtl="0" eaLnBrk="1" latinLnBrk="0" hangingPunct="1">
              <a:defRPr sz="2400" kern="1200">
                <a:solidFill>
                  <a:schemeClr val="tx1"/>
                </a:solidFill>
                <a:latin typeface="+mn-lt"/>
                <a:ea typeface="+mn-ea"/>
                <a:cs typeface="+mn-cs"/>
              </a:defRPr>
            </a:lvl5pPr>
            <a:lvl6pPr marL="2933005" algn="l" defTabSz="586601" rtl="0" eaLnBrk="1" latinLnBrk="0" hangingPunct="1">
              <a:defRPr sz="2400" kern="1200">
                <a:solidFill>
                  <a:schemeClr val="tx1"/>
                </a:solidFill>
                <a:latin typeface="+mn-lt"/>
                <a:ea typeface="+mn-ea"/>
                <a:cs typeface="+mn-cs"/>
              </a:defRPr>
            </a:lvl6pPr>
            <a:lvl7pPr marL="3519606" algn="l" defTabSz="586601" rtl="0" eaLnBrk="1" latinLnBrk="0" hangingPunct="1">
              <a:defRPr sz="2400" kern="1200">
                <a:solidFill>
                  <a:schemeClr val="tx1"/>
                </a:solidFill>
                <a:latin typeface="+mn-lt"/>
                <a:ea typeface="+mn-ea"/>
                <a:cs typeface="+mn-cs"/>
              </a:defRPr>
            </a:lvl7pPr>
            <a:lvl8pPr marL="4106208" algn="l" defTabSz="586601" rtl="0" eaLnBrk="1" latinLnBrk="0" hangingPunct="1">
              <a:defRPr sz="2400" kern="1200">
                <a:solidFill>
                  <a:schemeClr val="tx1"/>
                </a:solidFill>
                <a:latin typeface="+mn-lt"/>
                <a:ea typeface="+mn-ea"/>
                <a:cs typeface="+mn-cs"/>
              </a:defRPr>
            </a:lvl8pPr>
            <a:lvl9pPr marL="4692808" algn="l" defTabSz="586601" rtl="0" eaLnBrk="1" latinLnBrk="0" hangingPunct="1">
              <a:defRPr sz="2400" kern="1200">
                <a:solidFill>
                  <a:schemeClr val="tx1"/>
                </a:solidFill>
                <a:latin typeface="+mn-lt"/>
                <a:ea typeface="+mn-ea"/>
                <a:cs typeface="+mn-cs"/>
              </a:defRPr>
            </a:lvl9pPr>
          </a:lstStyle>
          <a:p>
            <a:pPr marL="0" marR="0" lvl="0" indent="0" algn="ctr" defTabSz="586601"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76F7F"/>
                </a:solidFill>
                <a:effectLst/>
                <a:uLnTx/>
                <a:uFillTx/>
                <a:latin typeface="Lato" panose="020F0502020204030203" pitchFamily="34" charset="0"/>
                <a:ea typeface="Lato" panose="020F0502020204030203" pitchFamily="34" charset="0"/>
                <a:cs typeface="Lato" panose="020F0502020204030203" pitchFamily="34" charset="0"/>
              </a:rPr>
              <a:t>Outputs </a:t>
            </a:r>
          </a:p>
        </p:txBody>
      </p:sp>
      <p:sp>
        <p:nvSpPr>
          <p:cNvPr id="30" name="Text Box 4">
            <a:extLst>
              <a:ext uri="{FF2B5EF4-FFF2-40B4-BE49-F238E27FC236}">
                <a16:creationId xmlns:a16="http://schemas.microsoft.com/office/drawing/2014/main" id="{A5F8BD02-2983-4902-AED7-64FE8959E88E}"/>
              </a:ext>
            </a:extLst>
          </p:cNvPr>
          <p:cNvSpPr txBox="1">
            <a:spLocks noChangeArrowheads="1"/>
          </p:cNvSpPr>
          <p:nvPr/>
        </p:nvSpPr>
        <p:spPr bwMode="auto">
          <a:xfrm>
            <a:off x="2108633" y="996183"/>
            <a:ext cx="2844367" cy="449932"/>
          </a:xfrm>
          <a:prstGeom prst="rect">
            <a:avLst/>
          </a:prstGeom>
          <a:noFill/>
          <a:ln w="63500" cmpd="thickThin">
            <a:solidFill>
              <a:srgbClr val="FBB03B"/>
            </a:solidFill>
            <a:miter lim="800000"/>
            <a:headEnd/>
            <a:tailEnd/>
          </a:ln>
          <a:effectLst/>
          <a:extLst>
            <a:ext uri="{AF507438-7753-43e0-B8FC-AC1667EBCBE1}">
              <a14:hiddenEffects xmlns="" xmlns:mc="http://schemas.openxmlformats.org/markup-compatibility/2006" xmlns:mv="urn:schemas-microsoft-com:mac:vml" xmlns:a14="http://schemas.microsoft.com/office/drawing/2010/main" xmlns:lc="http://schemas.openxmlformats.org/drawingml/2006/lockedCanvas">
                <a:effectLst>
                  <a:outerShdw blurRad="63500" dist="38099" dir="2700000" algn="ctr" rotWithShape="0">
                    <a:srgbClr val="868686">
                      <a:alpha val="74998"/>
                    </a:srgbClr>
                  </a:outerShdw>
                </a:effectLst>
              </a14:hiddenEffects>
            </a:ext>
          </a:extLst>
        </p:spPr>
        <p:txBody>
          <a:bodyPr rot="0" vert="horz" wrap="square" lIns="117320" tIns="58660" rIns="117320" bIns="58660" anchor="ctr" anchorCtr="0" upright="1">
            <a:noAutofit/>
          </a:bodyPr>
          <a:lstStyle>
            <a:defPPr>
              <a:defRPr lang="en-US"/>
            </a:defPPr>
            <a:lvl1pPr marL="0" algn="l" defTabSz="586601" rtl="0" eaLnBrk="1" latinLnBrk="0" hangingPunct="1">
              <a:defRPr sz="2400" kern="1200">
                <a:solidFill>
                  <a:schemeClr val="tx1"/>
                </a:solidFill>
                <a:latin typeface="+mn-lt"/>
                <a:ea typeface="+mn-ea"/>
                <a:cs typeface="+mn-cs"/>
              </a:defRPr>
            </a:lvl1pPr>
            <a:lvl2pPr marL="586601" algn="l" defTabSz="586601" rtl="0" eaLnBrk="1" latinLnBrk="0" hangingPunct="1">
              <a:defRPr sz="2400" kern="1200">
                <a:solidFill>
                  <a:schemeClr val="tx1"/>
                </a:solidFill>
                <a:latin typeface="+mn-lt"/>
                <a:ea typeface="+mn-ea"/>
                <a:cs typeface="+mn-cs"/>
              </a:defRPr>
            </a:lvl2pPr>
            <a:lvl3pPr marL="1173202" algn="l" defTabSz="586601" rtl="0" eaLnBrk="1" latinLnBrk="0" hangingPunct="1">
              <a:defRPr sz="2400" kern="1200">
                <a:solidFill>
                  <a:schemeClr val="tx1"/>
                </a:solidFill>
                <a:latin typeface="+mn-lt"/>
                <a:ea typeface="+mn-ea"/>
                <a:cs typeface="+mn-cs"/>
              </a:defRPr>
            </a:lvl3pPr>
            <a:lvl4pPr marL="1759803" algn="l" defTabSz="586601" rtl="0" eaLnBrk="1" latinLnBrk="0" hangingPunct="1">
              <a:defRPr sz="2400" kern="1200">
                <a:solidFill>
                  <a:schemeClr val="tx1"/>
                </a:solidFill>
                <a:latin typeface="+mn-lt"/>
                <a:ea typeface="+mn-ea"/>
                <a:cs typeface="+mn-cs"/>
              </a:defRPr>
            </a:lvl4pPr>
            <a:lvl5pPr marL="2346404" algn="l" defTabSz="586601" rtl="0" eaLnBrk="1" latinLnBrk="0" hangingPunct="1">
              <a:defRPr sz="2400" kern="1200">
                <a:solidFill>
                  <a:schemeClr val="tx1"/>
                </a:solidFill>
                <a:latin typeface="+mn-lt"/>
                <a:ea typeface="+mn-ea"/>
                <a:cs typeface="+mn-cs"/>
              </a:defRPr>
            </a:lvl5pPr>
            <a:lvl6pPr marL="2933005" algn="l" defTabSz="586601" rtl="0" eaLnBrk="1" latinLnBrk="0" hangingPunct="1">
              <a:defRPr sz="2400" kern="1200">
                <a:solidFill>
                  <a:schemeClr val="tx1"/>
                </a:solidFill>
                <a:latin typeface="+mn-lt"/>
                <a:ea typeface="+mn-ea"/>
                <a:cs typeface="+mn-cs"/>
              </a:defRPr>
            </a:lvl6pPr>
            <a:lvl7pPr marL="3519606" algn="l" defTabSz="586601" rtl="0" eaLnBrk="1" latinLnBrk="0" hangingPunct="1">
              <a:defRPr sz="2400" kern="1200">
                <a:solidFill>
                  <a:schemeClr val="tx1"/>
                </a:solidFill>
                <a:latin typeface="+mn-lt"/>
                <a:ea typeface="+mn-ea"/>
                <a:cs typeface="+mn-cs"/>
              </a:defRPr>
            </a:lvl7pPr>
            <a:lvl8pPr marL="4106208" algn="l" defTabSz="586601" rtl="0" eaLnBrk="1" latinLnBrk="0" hangingPunct="1">
              <a:defRPr sz="2400" kern="1200">
                <a:solidFill>
                  <a:schemeClr val="tx1"/>
                </a:solidFill>
                <a:latin typeface="+mn-lt"/>
                <a:ea typeface="+mn-ea"/>
                <a:cs typeface="+mn-cs"/>
              </a:defRPr>
            </a:lvl8pPr>
            <a:lvl9pPr marL="4692808" algn="l" defTabSz="586601" rtl="0" eaLnBrk="1" latinLnBrk="0" hangingPunct="1">
              <a:defRPr sz="2400" kern="1200">
                <a:solidFill>
                  <a:schemeClr val="tx1"/>
                </a:solidFill>
                <a:latin typeface="+mn-lt"/>
                <a:ea typeface="+mn-ea"/>
                <a:cs typeface="+mn-cs"/>
              </a:defRPr>
            </a:lvl9pPr>
          </a:lstStyle>
          <a:p>
            <a:pPr marL="0" marR="0" lvl="0" indent="0" algn="ctr" defTabSz="586601"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0" normalizeH="0" baseline="0" noProof="0" dirty="0">
                <a:ln>
                  <a:noFill/>
                </a:ln>
                <a:solidFill>
                  <a:srgbClr val="576F7F"/>
                </a:solidFill>
                <a:effectLst/>
                <a:uLnTx/>
                <a:uFillTx/>
                <a:latin typeface="Lato" panose="020F0502020204030203" pitchFamily="34" charset="0"/>
                <a:ea typeface="Lato" panose="020F0502020204030203" pitchFamily="34" charset="0"/>
                <a:cs typeface="Lato" panose="020F0502020204030203" pitchFamily="34" charset="0"/>
              </a:rPr>
              <a:t>Strategies</a:t>
            </a:r>
          </a:p>
        </p:txBody>
      </p:sp>
      <p:cxnSp>
        <p:nvCxnSpPr>
          <p:cNvPr id="33" name="Straight Connector 32">
            <a:extLst>
              <a:ext uri="{FF2B5EF4-FFF2-40B4-BE49-F238E27FC236}">
                <a16:creationId xmlns:a16="http://schemas.microsoft.com/office/drawing/2014/main" id="{511378A0-A248-4DFF-9709-A1FAAF26E12D}"/>
              </a:ext>
              <a:ext uri="{C183D7F6-B498-43B3-948B-1728B52AA6E4}">
                <adec:decorative xmlns:adec="http://schemas.microsoft.com/office/drawing/2017/decorative" val="1"/>
              </a:ext>
            </a:extLst>
          </p:cNvPr>
          <p:cNvCxnSpPr>
            <a:cxnSpLocks/>
          </p:cNvCxnSpPr>
          <p:nvPr/>
        </p:nvCxnSpPr>
        <p:spPr>
          <a:xfrm>
            <a:off x="5025834" y="2848332"/>
            <a:ext cx="230925"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36" name="Straight Connector 35">
            <a:extLst>
              <a:ext uri="{FF2B5EF4-FFF2-40B4-BE49-F238E27FC236}">
                <a16:creationId xmlns:a16="http://schemas.microsoft.com/office/drawing/2014/main" id="{C0DB3870-5ECB-46ED-BD9A-931F744D6FF8}"/>
              </a:ext>
              <a:ext uri="{C183D7F6-B498-43B3-948B-1728B52AA6E4}">
                <adec:decorative xmlns:adec="http://schemas.microsoft.com/office/drawing/2017/decorative" val="1"/>
              </a:ext>
            </a:extLst>
          </p:cNvPr>
          <p:cNvCxnSpPr>
            <a:cxnSpLocks/>
            <a:endCxn id="23" idx="2"/>
          </p:cNvCxnSpPr>
          <p:nvPr/>
        </p:nvCxnSpPr>
        <p:spPr>
          <a:xfrm>
            <a:off x="1797700" y="3228142"/>
            <a:ext cx="193488" cy="1"/>
          </a:xfrm>
          <a:prstGeom prst="line">
            <a:avLst/>
          </a:prstGeom>
        </p:spPr>
        <p:style>
          <a:lnRef idx="2">
            <a:schemeClr val="accent2"/>
          </a:lnRef>
          <a:fillRef idx="0">
            <a:schemeClr val="accent2"/>
          </a:fillRef>
          <a:effectRef idx="1">
            <a:schemeClr val="accent2"/>
          </a:effectRef>
          <a:fontRef idx="minor">
            <a:schemeClr val="tx1"/>
          </a:fontRef>
        </p:style>
      </p:cxnSp>
      <p:cxnSp>
        <p:nvCxnSpPr>
          <p:cNvPr id="37" name="Straight Connector 36">
            <a:extLst>
              <a:ext uri="{FF2B5EF4-FFF2-40B4-BE49-F238E27FC236}">
                <a16:creationId xmlns:a16="http://schemas.microsoft.com/office/drawing/2014/main" id="{349DC1DC-AEAB-4AAD-B683-880A3A37B1B1}"/>
              </a:ext>
              <a:ext uri="{C183D7F6-B498-43B3-948B-1728B52AA6E4}">
                <adec:decorative xmlns:adec="http://schemas.microsoft.com/office/drawing/2017/decorative" val="1"/>
              </a:ext>
            </a:extLst>
          </p:cNvPr>
          <p:cNvCxnSpPr>
            <a:cxnSpLocks/>
          </p:cNvCxnSpPr>
          <p:nvPr/>
        </p:nvCxnSpPr>
        <p:spPr>
          <a:xfrm>
            <a:off x="1832938" y="2364199"/>
            <a:ext cx="270917" cy="7550"/>
          </a:xfrm>
          <a:prstGeom prst="line">
            <a:avLst/>
          </a:prstGeom>
        </p:spPr>
        <p:style>
          <a:lnRef idx="2">
            <a:schemeClr val="accent2"/>
          </a:lnRef>
          <a:fillRef idx="0">
            <a:schemeClr val="accent2"/>
          </a:fillRef>
          <a:effectRef idx="1">
            <a:schemeClr val="accent2"/>
          </a:effectRef>
          <a:fontRef idx="minor">
            <a:schemeClr val="tx1"/>
          </a:fontRef>
        </p:style>
      </p:cxnSp>
      <p:cxnSp>
        <p:nvCxnSpPr>
          <p:cNvPr id="38" name="Straight Connector 37">
            <a:extLst>
              <a:ext uri="{FF2B5EF4-FFF2-40B4-BE49-F238E27FC236}">
                <a16:creationId xmlns:a16="http://schemas.microsoft.com/office/drawing/2014/main" id="{32C901AA-0A3A-4369-987B-FE2FB47444E0}"/>
              </a:ext>
              <a:ext uri="{C183D7F6-B498-43B3-948B-1728B52AA6E4}">
                <adec:decorative xmlns:adec="http://schemas.microsoft.com/office/drawing/2017/decorative" val="1"/>
              </a:ext>
            </a:extLst>
          </p:cNvPr>
          <p:cNvCxnSpPr>
            <a:cxnSpLocks/>
          </p:cNvCxnSpPr>
          <p:nvPr/>
        </p:nvCxnSpPr>
        <p:spPr>
          <a:xfrm flipV="1">
            <a:off x="1821530" y="1730731"/>
            <a:ext cx="282325" cy="540"/>
          </a:xfrm>
          <a:prstGeom prst="line">
            <a:avLst/>
          </a:prstGeom>
        </p:spPr>
        <p:style>
          <a:lnRef idx="2">
            <a:schemeClr val="accent2"/>
          </a:lnRef>
          <a:fillRef idx="0">
            <a:schemeClr val="accent2"/>
          </a:fillRef>
          <a:effectRef idx="1">
            <a:schemeClr val="accent2"/>
          </a:effectRef>
          <a:fontRef idx="minor">
            <a:schemeClr val="tx1"/>
          </a:fontRef>
        </p:style>
      </p:cxnSp>
      <p:sp>
        <p:nvSpPr>
          <p:cNvPr id="97" name="Text Box 28">
            <a:extLst>
              <a:ext uri="{FF2B5EF4-FFF2-40B4-BE49-F238E27FC236}">
                <a16:creationId xmlns:a16="http://schemas.microsoft.com/office/drawing/2014/main" id="{22F21674-C333-4FA9-BAA5-24EF653A0B59}"/>
              </a:ext>
            </a:extLst>
          </p:cNvPr>
          <p:cNvSpPr txBox="1"/>
          <p:nvPr/>
        </p:nvSpPr>
        <p:spPr>
          <a:xfrm>
            <a:off x="146698" y="3921124"/>
            <a:ext cx="1698610" cy="326824"/>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alibri"/>
                <a:ea typeface="+mn-ea"/>
                <a:cs typeface="+mn-cs"/>
              </a:rPr>
              <a:t>External Advisory Groups</a:t>
            </a:r>
          </a:p>
        </p:txBody>
      </p:sp>
      <p:cxnSp>
        <p:nvCxnSpPr>
          <p:cNvPr id="98" name="Straight Connector 97">
            <a:extLst>
              <a:ext uri="{FF2B5EF4-FFF2-40B4-BE49-F238E27FC236}">
                <a16:creationId xmlns:a16="http://schemas.microsoft.com/office/drawing/2014/main" id="{A626AAC7-EBC3-4FF9-AAD3-8D57C63177E2}"/>
              </a:ext>
              <a:ext uri="{C183D7F6-B498-43B3-948B-1728B52AA6E4}">
                <adec:decorative xmlns:adec="http://schemas.microsoft.com/office/drawing/2017/decorative" val="1"/>
              </a:ext>
            </a:extLst>
          </p:cNvPr>
          <p:cNvCxnSpPr>
            <a:cxnSpLocks/>
          </p:cNvCxnSpPr>
          <p:nvPr/>
        </p:nvCxnSpPr>
        <p:spPr>
          <a:xfrm flipV="1">
            <a:off x="1845308" y="4081902"/>
            <a:ext cx="258545" cy="2634"/>
          </a:xfrm>
          <a:prstGeom prst="line">
            <a:avLst/>
          </a:prstGeom>
        </p:spPr>
        <p:style>
          <a:lnRef idx="2">
            <a:schemeClr val="accent2"/>
          </a:lnRef>
          <a:fillRef idx="0">
            <a:schemeClr val="accent2"/>
          </a:fillRef>
          <a:effectRef idx="1">
            <a:schemeClr val="accent2"/>
          </a:effectRef>
          <a:fontRef idx="minor">
            <a:schemeClr val="tx1"/>
          </a:fontRef>
        </p:style>
      </p:cxnSp>
      <p:sp>
        <p:nvSpPr>
          <p:cNvPr id="110" name="Text Box 33">
            <a:extLst>
              <a:ext uri="{FF2B5EF4-FFF2-40B4-BE49-F238E27FC236}">
                <a16:creationId xmlns:a16="http://schemas.microsoft.com/office/drawing/2014/main" id="{3508F883-6108-4F5F-BA7E-4BDB7EE35F1C}"/>
              </a:ext>
            </a:extLst>
          </p:cNvPr>
          <p:cNvSpPr txBox="1"/>
          <p:nvPr/>
        </p:nvSpPr>
        <p:spPr>
          <a:xfrm>
            <a:off x="5427497" y="2119971"/>
            <a:ext cx="1946599" cy="547629"/>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Automated paper forms into online application processing to improve parent experiences</a:t>
            </a:r>
          </a:p>
        </p:txBody>
      </p:sp>
      <p:sp>
        <p:nvSpPr>
          <p:cNvPr id="119" name="Text Box 33">
            <a:extLst>
              <a:ext uri="{FF2B5EF4-FFF2-40B4-BE49-F238E27FC236}">
                <a16:creationId xmlns:a16="http://schemas.microsoft.com/office/drawing/2014/main" id="{D0DC2C29-EC79-4C38-9CEF-E2A8E7454622}"/>
              </a:ext>
            </a:extLst>
          </p:cNvPr>
          <p:cNvSpPr txBox="1"/>
          <p:nvPr/>
        </p:nvSpPr>
        <p:spPr>
          <a:xfrm>
            <a:off x="5427497" y="2910749"/>
            <a:ext cx="1929298" cy="582652"/>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Integrate WISEdata and WISEid to Wisconsin Choice and School Finance Systems</a:t>
            </a:r>
          </a:p>
        </p:txBody>
      </p:sp>
      <p:sp>
        <p:nvSpPr>
          <p:cNvPr id="120" name="Text Box 33">
            <a:extLst>
              <a:ext uri="{FF2B5EF4-FFF2-40B4-BE49-F238E27FC236}">
                <a16:creationId xmlns:a16="http://schemas.microsoft.com/office/drawing/2014/main" id="{31E4B262-F771-4261-820F-4756EB3B7B85}"/>
              </a:ext>
            </a:extLst>
          </p:cNvPr>
          <p:cNvSpPr txBox="1"/>
          <p:nvPr/>
        </p:nvSpPr>
        <p:spPr>
          <a:xfrm>
            <a:off x="5418640" y="3712243"/>
            <a:ext cx="1964316" cy="582652"/>
          </a:xfrm>
          <a:prstGeom prst="rect">
            <a:avLst/>
          </a:prstGeom>
          <a:noFill/>
          <a:ln>
            <a:solidFill>
              <a:schemeClr val="tx1"/>
            </a:solidFill>
          </a:ln>
          <a:effectLst/>
          <a:extLst>
            <a:ext uri="{C572A759-6A51-4108-AA02-DFA0A04FC94B}">
              <ma14:wrappingTextBoxFlag xmlns="" xmlns:ma14="http://schemas.microsoft.com/office/mac/drawingml/2011/main" xmlns:mv="urn:schemas-microsoft-com:mac:vml" xmlns:mc="http://schemas.openxmlformats.org/markup-compatibility/2006"/>
            </a:ext>
          </a:extLst>
        </p:spPr>
        <p:style>
          <a:lnRef idx="0">
            <a:schemeClr val="accent1"/>
          </a:lnRef>
          <a:fillRef idx="0">
            <a:schemeClr val="accent1"/>
          </a:fillRef>
          <a:effectRef idx="0">
            <a:schemeClr val="accent1"/>
          </a:effectRef>
          <a:fontRef idx="minor">
            <a:schemeClr val="dk1"/>
          </a:fontRef>
        </p:style>
        <p:txBody>
          <a:bodyPr rot="0" spcFirstLastPara="0" vert="horz" wrap="square" lIns="108060" tIns="9144" rIns="108060" bIns="9144" numCol="1" spcCol="0" rtlCol="0" fromWordArt="0" anchor="t" anchorCtr="0" forceAA="0" compatLnSpc="1">
            <a:prstTxWarp prst="textNoShape">
              <a:avLst/>
            </a:prstTxWarp>
            <a:no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Automate and streamline workflow by integrating WISE, PEO, and SFS data systems</a:t>
            </a:r>
          </a:p>
        </p:txBody>
      </p:sp>
    </p:spTree>
    <p:extLst>
      <p:ext uri="{BB962C8B-B14F-4D97-AF65-F5344CB8AC3E}">
        <p14:creationId xmlns:p14="http://schemas.microsoft.com/office/powerpoint/2010/main" val="105509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Questions?</a:t>
            </a:r>
          </a:p>
        </p:txBody>
      </p:sp>
      <p:sp>
        <p:nvSpPr>
          <p:cNvPr id="4" name="TextBox 3"/>
          <p:cNvSpPr txBox="1"/>
          <p:nvPr/>
        </p:nvSpPr>
        <p:spPr>
          <a:xfrm>
            <a:off x="762000" y="3179233"/>
            <a:ext cx="6629400" cy="338554"/>
          </a:xfrm>
          <a:prstGeom prst="rect">
            <a:avLst/>
          </a:prstGeom>
          <a:noFill/>
        </p:spPr>
        <p:txBody>
          <a:bodyPr wrap="square" rtlCol="0">
            <a:spAutoFit/>
          </a:bodyPr>
          <a:lstStyle/>
          <a:p>
            <a:r>
              <a:rPr lang="en-US" sz="1600" dirty="0">
                <a:solidFill>
                  <a:srgbClr val="FFFFFF"/>
                </a:solidFill>
                <a:latin typeface="Times New Roman"/>
                <a:cs typeface="Times New Roman"/>
              </a:rPr>
              <a:t>Type your questions for the panelists into the Chat feature on your screen.</a:t>
            </a:r>
          </a:p>
        </p:txBody>
      </p:sp>
      <p:sp>
        <p:nvSpPr>
          <p:cNvPr id="2" name="Slide Number Placeholder 1">
            <a:extLst>
              <a:ext uri="{FF2B5EF4-FFF2-40B4-BE49-F238E27FC236}">
                <a16:creationId xmlns:a16="http://schemas.microsoft.com/office/drawing/2014/main" id="{0AC787DE-701E-2B4E-A8CE-A2633627943C}"/>
              </a:ext>
            </a:extLst>
          </p:cNvPr>
          <p:cNvSpPr>
            <a:spLocks noGrp="1"/>
          </p:cNvSpPr>
          <p:nvPr>
            <p:ph type="sldNum" sz="quarter" idx="12"/>
          </p:nvPr>
        </p:nvSpPr>
        <p:spPr/>
        <p:txBody>
          <a:bodyPr/>
          <a:lstStyle/>
          <a:p>
            <a:fld id="{BA8CF1B3-96A0-D24B-B5C9-B5B93FF4523E}" type="slidenum">
              <a:rPr lang="uk-UA" smtClean="0"/>
              <a:pPr/>
              <a:t>24</a:t>
            </a:fld>
            <a:endParaRPr lang="uk-UA" dirty="0"/>
          </a:p>
        </p:txBody>
      </p:sp>
    </p:spTree>
    <p:extLst>
      <p:ext uri="{BB962C8B-B14F-4D97-AF65-F5344CB8AC3E}">
        <p14:creationId xmlns:p14="http://schemas.microsoft.com/office/powerpoint/2010/main" val="89548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Contacts</a:t>
            </a:r>
          </a:p>
        </p:txBody>
      </p:sp>
      <p:sp>
        <p:nvSpPr>
          <p:cNvPr id="3" name="Content Placeholder 2"/>
          <p:cNvSpPr>
            <a:spLocks noGrp="1"/>
          </p:cNvSpPr>
          <p:nvPr>
            <p:ph type="body" sz="quarter" idx="14"/>
          </p:nvPr>
        </p:nvSpPr>
        <p:spPr/>
        <p:txBody>
          <a:bodyPr>
            <a:noAutofit/>
          </a:bodyPr>
          <a:lstStyle/>
          <a:p>
            <a:pPr>
              <a:lnSpc>
                <a:spcPct val="120000"/>
              </a:lnSpc>
              <a:spcBef>
                <a:spcPts val="0"/>
              </a:spcBef>
              <a:buNone/>
              <a:defRPr/>
            </a:pPr>
            <a:r>
              <a:rPr lang="en-US" sz="1600" b="1" dirty="0">
                <a:solidFill>
                  <a:schemeClr val="tx1"/>
                </a:solidFill>
                <a:latin typeface="Times New Roman"/>
                <a:ea typeface="Calibri"/>
                <a:cs typeface="Times New Roman"/>
              </a:rPr>
              <a:t>Contact Information</a:t>
            </a:r>
          </a:p>
          <a:p>
            <a:pPr marL="508000" indent="-287338">
              <a:lnSpc>
                <a:spcPct val="120000"/>
              </a:lnSpc>
            </a:pPr>
            <a:r>
              <a:rPr lang="en-US" sz="1600" dirty="0">
                <a:solidFill>
                  <a:schemeClr val="tx1"/>
                </a:solidFill>
                <a:latin typeface="Times New Roman"/>
                <a:cs typeface="Times New Roman"/>
              </a:rPr>
              <a:t>John Raub, Wisconsin Department of Public Instruction, </a:t>
            </a:r>
            <a:r>
              <a:rPr lang="en-US" sz="1600" dirty="0">
                <a:solidFill>
                  <a:schemeClr val="tx1"/>
                </a:solidFill>
                <a:latin typeface="Times New Roman"/>
                <a:cs typeface="Times New Roman"/>
                <a:hlinkClick r:id="rId2"/>
              </a:rPr>
              <a:t>john.raub@dpi.wi.gov</a:t>
            </a:r>
            <a:r>
              <a:rPr lang="en-US" sz="1600" dirty="0">
                <a:solidFill>
                  <a:schemeClr val="tx1"/>
                </a:solidFill>
                <a:latin typeface="Times New Roman"/>
                <a:cs typeface="Times New Roman"/>
              </a:rPr>
              <a:t> </a:t>
            </a:r>
          </a:p>
          <a:p>
            <a:pPr marL="508000" indent="-287338">
              <a:lnSpc>
                <a:spcPct val="120000"/>
              </a:lnSpc>
            </a:pPr>
            <a:r>
              <a:rPr lang="en-US" sz="1600" dirty="0">
                <a:solidFill>
                  <a:schemeClr val="tx1"/>
                </a:solidFill>
                <a:latin typeface="Times New Roman"/>
                <a:cs typeface="Times New Roman"/>
              </a:rPr>
              <a:t>Kathi Gillaspy, SLDS State Support Team, </a:t>
            </a:r>
            <a:r>
              <a:rPr lang="en-US" sz="1600" dirty="0">
                <a:solidFill>
                  <a:schemeClr val="tx1"/>
                </a:solidFill>
                <a:latin typeface="Times New Roman"/>
                <a:cs typeface="Times New Roman"/>
                <a:hlinkClick r:id="rId3"/>
              </a:rPr>
              <a:t>kathi.gillaspy@sst-slds.org</a:t>
            </a:r>
            <a:r>
              <a:rPr lang="en-US" sz="1600" dirty="0">
                <a:solidFill>
                  <a:schemeClr val="tx1"/>
                </a:solidFill>
                <a:latin typeface="Times New Roman"/>
                <a:cs typeface="Times New Roman"/>
              </a:rPr>
              <a:t> </a:t>
            </a:r>
          </a:p>
          <a:p>
            <a:pPr marL="220662" indent="0">
              <a:lnSpc>
                <a:spcPct val="120000"/>
              </a:lnSpc>
              <a:buNone/>
            </a:pPr>
            <a:r>
              <a:rPr lang="en-US" sz="1600" b="1" dirty="0">
                <a:solidFill>
                  <a:schemeClr val="tx1"/>
                </a:solidFill>
                <a:latin typeface="Times New Roman"/>
                <a:ea typeface="Calibri"/>
                <a:cs typeface="Times New Roman"/>
              </a:rPr>
              <a:t>For more info about the SST and to request support</a:t>
            </a:r>
          </a:p>
          <a:p>
            <a:pPr marL="461963" indent="-225425" defTabSz="508000">
              <a:lnSpc>
                <a:spcPct val="120000"/>
              </a:lnSpc>
              <a:defRPr/>
            </a:pPr>
            <a:r>
              <a:rPr lang="en-US" sz="1600" b="0" dirty="0">
                <a:solidFill>
                  <a:schemeClr val="tx1"/>
                </a:solidFill>
                <a:latin typeface="Times New Roman"/>
                <a:ea typeface="Calibri"/>
                <a:cs typeface="Times New Roman"/>
              </a:rPr>
              <a:t>SLDS Communities360 website, </a:t>
            </a:r>
            <a:r>
              <a:rPr lang="en-US" sz="1600" dirty="0">
                <a:solidFill>
                  <a:schemeClr val="tx1"/>
                </a:solidFill>
                <a:latin typeface="Times New Roman"/>
                <a:ea typeface="Calibri"/>
                <a:cs typeface="Times New Roman"/>
                <a:hlinkClick r:id="rId4"/>
              </a:rPr>
              <a:t>http://slds.ed.gov</a:t>
            </a:r>
            <a:r>
              <a:rPr lang="en-US" sz="1600" dirty="0">
                <a:solidFill>
                  <a:schemeClr val="tx1"/>
                </a:solidFill>
                <a:latin typeface="Times New Roman"/>
                <a:ea typeface="Calibri"/>
                <a:cs typeface="Times New Roman"/>
              </a:rPr>
              <a:t> </a:t>
            </a:r>
          </a:p>
          <a:p>
            <a:pPr marL="461963" indent="-225425" defTabSz="508000">
              <a:lnSpc>
                <a:spcPct val="120000"/>
              </a:lnSpc>
              <a:defRPr/>
            </a:pPr>
            <a:r>
              <a:rPr lang="en-US" sz="1600" dirty="0">
                <a:solidFill>
                  <a:schemeClr val="tx1"/>
                </a:solidFill>
                <a:latin typeface="Times New Roman"/>
                <a:ea typeface="Calibri"/>
                <a:cs typeface="Times New Roman"/>
              </a:rPr>
              <a:t>Contact your state’s SST Point of Contact for assistance: </a:t>
            </a:r>
            <a:r>
              <a:rPr lang="en-US" sz="1600" dirty="0">
                <a:solidFill>
                  <a:schemeClr val="tx1"/>
                </a:solidFill>
                <a:latin typeface="Times New Roman"/>
                <a:cs typeface="Times New Roman"/>
                <a:hlinkClick r:id="rId5"/>
              </a:rPr>
              <a:t>https://slds.ed.gov/#communities/pdc/documents/14522</a:t>
            </a:r>
            <a:r>
              <a:rPr lang="en-US" sz="1600" dirty="0">
                <a:solidFill>
                  <a:schemeClr val="tx1"/>
                </a:solidFill>
                <a:latin typeface="Times New Roman"/>
                <a:cs typeface="Times New Roman"/>
              </a:rPr>
              <a:t> </a:t>
            </a:r>
          </a:p>
        </p:txBody>
      </p:sp>
      <p:sp>
        <p:nvSpPr>
          <p:cNvPr id="4" name="Slide Number Placeholder 3">
            <a:extLst>
              <a:ext uri="{FF2B5EF4-FFF2-40B4-BE49-F238E27FC236}">
                <a16:creationId xmlns:a16="http://schemas.microsoft.com/office/drawing/2014/main" id="{4BB635E4-F5D8-F243-BC2F-092C3943F0E9}"/>
              </a:ext>
            </a:extLst>
          </p:cNvPr>
          <p:cNvSpPr>
            <a:spLocks noGrp="1"/>
          </p:cNvSpPr>
          <p:nvPr>
            <p:ph type="sldNum" sz="quarter" idx="12"/>
          </p:nvPr>
        </p:nvSpPr>
        <p:spPr/>
        <p:txBody>
          <a:bodyPr/>
          <a:lstStyle/>
          <a:p>
            <a:fld id="{BA8CF1B3-96A0-D24B-B5C9-B5B93FF4523E}" type="slidenum">
              <a:rPr lang="uk-UA" smtClean="0"/>
              <a:pPr/>
              <a:t>25</a:t>
            </a:fld>
            <a:endParaRPr lang="uk-UA" dirty="0"/>
          </a:p>
        </p:txBody>
      </p:sp>
    </p:spTree>
    <p:extLst>
      <p:ext uri="{BB962C8B-B14F-4D97-AF65-F5344CB8AC3E}">
        <p14:creationId xmlns:p14="http://schemas.microsoft.com/office/powerpoint/2010/main" val="4043798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Thank you!</a:t>
            </a:r>
          </a:p>
        </p:txBody>
      </p:sp>
      <p:sp>
        <p:nvSpPr>
          <p:cNvPr id="2" name="Slide Number Placeholder 1">
            <a:extLst>
              <a:ext uri="{FF2B5EF4-FFF2-40B4-BE49-F238E27FC236}">
                <a16:creationId xmlns:a16="http://schemas.microsoft.com/office/drawing/2014/main" id="{28943B44-ED46-F143-8BFB-C4F65F14C16A}"/>
              </a:ext>
            </a:extLst>
          </p:cNvPr>
          <p:cNvSpPr>
            <a:spLocks noGrp="1"/>
          </p:cNvSpPr>
          <p:nvPr>
            <p:ph type="sldNum" sz="quarter" idx="12"/>
          </p:nvPr>
        </p:nvSpPr>
        <p:spPr/>
        <p:txBody>
          <a:bodyPr/>
          <a:lstStyle/>
          <a:p>
            <a:fld id="{BA8CF1B3-96A0-D24B-B5C9-B5B93FF4523E}" type="slidenum">
              <a:rPr lang="uk-UA" smtClean="0"/>
              <a:pPr/>
              <a:t>26</a:t>
            </a:fld>
            <a:endParaRPr lang="uk-UA" dirty="0"/>
          </a:p>
        </p:txBody>
      </p:sp>
    </p:spTree>
    <p:extLst>
      <p:ext uri="{BB962C8B-B14F-4D97-AF65-F5344CB8AC3E}">
        <p14:creationId xmlns:p14="http://schemas.microsoft.com/office/powerpoint/2010/main" val="1771436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Session Overview</a:t>
            </a:r>
          </a:p>
        </p:txBody>
      </p:sp>
      <p:sp>
        <p:nvSpPr>
          <p:cNvPr id="7" name="Content Placeholder 2"/>
          <p:cNvSpPr>
            <a:spLocks noGrp="1"/>
          </p:cNvSpPr>
          <p:nvPr>
            <p:ph type="body" sz="quarter" idx="14"/>
          </p:nvPr>
        </p:nvSpPr>
        <p:spPr/>
        <p:txBody>
          <a:bodyPr>
            <a:normAutofit/>
          </a:bodyPr>
          <a:lstStyle/>
          <a:p>
            <a:pPr>
              <a:spcAft>
                <a:spcPts val="1200"/>
              </a:spcAft>
              <a:buFont typeface="Arial" pitchFamily="34" charset="0"/>
              <a:buChar char="•"/>
            </a:pPr>
            <a:r>
              <a:rPr lang="en-US" b="0" dirty="0"/>
              <a:t>Background Information </a:t>
            </a:r>
          </a:p>
          <a:p>
            <a:pPr>
              <a:spcAft>
                <a:spcPts val="1200"/>
              </a:spcAft>
              <a:buFont typeface="Arial" pitchFamily="34" charset="0"/>
              <a:buChar char="•"/>
            </a:pPr>
            <a:r>
              <a:rPr lang="en-US" dirty="0"/>
              <a:t>State Perspective</a:t>
            </a:r>
            <a:endParaRPr lang="en-US" b="0" dirty="0"/>
          </a:p>
          <a:p>
            <a:pPr>
              <a:spcAft>
                <a:spcPts val="1200"/>
              </a:spcAft>
            </a:pPr>
            <a:r>
              <a:rPr lang="en-US" b="0" dirty="0"/>
              <a:t>Q &amp; A</a:t>
            </a:r>
            <a:endParaRPr lang="en-US" dirty="0"/>
          </a:p>
          <a:p>
            <a:pPr>
              <a:spcAft>
                <a:spcPts val="1200"/>
              </a:spcAft>
            </a:pPr>
            <a:r>
              <a:rPr lang="en-US" dirty="0"/>
              <a:t>Wrap Up</a:t>
            </a:r>
          </a:p>
        </p:txBody>
      </p:sp>
      <p:sp>
        <p:nvSpPr>
          <p:cNvPr id="3" name="Slide Number Placeholder 2">
            <a:extLst>
              <a:ext uri="{FF2B5EF4-FFF2-40B4-BE49-F238E27FC236}">
                <a16:creationId xmlns:a16="http://schemas.microsoft.com/office/drawing/2014/main" id="{CDBB4CCE-F96D-1242-B291-DA2B56F1D04D}"/>
              </a:ext>
            </a:extLst>
          </p:cNvPr>
          <p:cNvSpPr>
            <a:spLocks noGrp="1"/>
          </p:cNvSpPr>
          <p:nvPr>
            <p:ph type="sldNum" sz="quarter" idx="12"/>
          </p:nvPr>
        </p:nvSpPr>
        <p:spPr/>
        <p:txBody>
          <a:bodyPr/>
          <a:lstStyle/>
          <a:p>
            <a:fld id="{BA8CF1B3-96A0-D24B-B5C9-B5B93FF4523E}" type="slidenum">
              <a:rPr lang="uk-UA" smtClean="0"/>
              <a:pPr/>
              <a:t>3</a:t>
            </a:fld>
            <a:endParaRPr lang="uk-UA" dirty="0"/>
          </a:p>
        </p:txBody>
      </p:sp>
    </p:spTree>
    <p:extLst>
      <p:ext uri="{BB962C8B-B14F-4D97-AF65-F5344CB8AC3E}">
        <p14:creationId xmlns:p14="http://schemas.microsoft.com/office/powerpoint/2010/main" val="1340187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5"/>
          <p:cNvSpPr txBox="1">
            <a:spLocks noGrp="1"/>
          </p:cNvSpPr>
          <p:nvPr>
            <p:ph type="ctrTitle"/>
          </p:nvPr>
        </p:nvSpPr>
        <p:spPr>
          <a:xfrm>
            <a:off x="429167" y="428625"/>
            <a:ext cx="8285671" cy="457192"/>
          </a:xfrm>
          <a:prstGeom prst="rect">
            <a:avLst/>
          </a:prstGeom>
          <a:noFill/>
          <a:ln>
            <a:noFill/>
          </a:ln>
        </p:spPr>
        <p:txBody>
          <a:bodyPr spcFirstLastPara="1" vert="horz" wrap="square" lIns="0" tIns="0" rIns="0" bIns="0" rtlCol="0" anchor="t" anchorCtr="0">
            <a:normAutofit/>
          </a:bodyPr>
          <a:lstStyle/>
          <a:p>
            <a:r>
              <a:rPr lang="en-US" dirty="0"/>
              <a:t>FY19 SLDS Grant Priority: Educational Choice</a:t>
            </a:r>
            <a:endParaRPr dirty="0"/>
          </a:p>
        </p:txBody>
      </p:sp>
      <p:sp>
        <p:nvSpPr>
          <p:cNvPr id="322" name="Google Shape;322;p5"/>
          <p:cNvSpPr txBox="1">
            <a:spLocks noGrp="1"/>
          </p:cNvSpPr>
          <p:nvPr>
            <p:ph type="body" idx="1"/>
          </p:nvPr>
        </p:nvSpPr>
        <p:spPr>
          <a:xfrm>
            <a:off x="429165" y="1182284"/>
            <a:ext cx="8285672" cy="2852848"/>
          </a:xfrm>
          <a:prstGeom prst="rect">
            <a:avLst/>
          </a:prstGeom>
          <a:noFill/>
          <a:ln>
            <a:noFill/>
          </a:ln>
        </p:spPr>
        <p:txBody>
          <a:bodyPr spcFirstLastPara="1" vert="horz" wrap="square" lIns="0" tIns="0" rIns="0" bIns="0" rtlCol="0" anchor="t" anchorCtr="0">
            <a:normAutofit/>
          </a:bodyPr>
          <a:lstStyle/>
          <a:p>
            <a:pPr marL="0" indent="0">
              <a:spcAft>
                <a:spcPts val="1800"/>
              </a:spcAft>
              <a:buNone/>
            </a:pPr>
            <a:r>
              <a:rPr lang="en-US" dirty="0"/>
              <a:t>Applicants seeking funding under this priority should describe how they would use their data system to support education choice initiatives in their state. If funds are requested under this priority, applicants must explain what is meant by education choice in their state and in their application and how their state data system would be used to support education choice–related initiatives. </a:t>
            </a:r>
            <a:endParaRPr dirty="0"/>
          </a:p>
          <a:p>
            <a:pPr marL="0" indent="0">
              <a:buNone/>
            </a:pPr>
            <a:r>
              <a:rPr lang="en-US" dirty="0"/>
              <a:t>FY19 Educational Choice State: Wisconsin</a:t>
            </a:r>
            <a:endParaRPr dirty="0"/>
          </a:p>
          <a:p>
            <a:pPr marL="287909" indent="-160912">
              <a:buNone/>
            </a:pPr>
            <a:endParaRPr dirty="0"/>
          </a:p>
        </p:txBody>
      </p:sp>
    </p:spTree>
    <p:extLst>
      <p:ext uri="{BB962C8B-B14F-4D97-AF65-F5344CB8AC3E}">
        <p14:creationId xmlns:p14="http://schemas.microsoft.com/office/powerpoint/2010/main" val="2327092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lvl="0">
              <a:spcBef>
                <a:spcPts val="600"/>
              </a:spcBef>
            </a:pPr>
            <a:r>
              <a:rPr lang="en-US" dirty="0"/>
              <a:t>State Perspective</a:t>
            </a:r>
          </a:p>
        </p:txBody>
      </p:sp>
      <p:pic>
        <p:nvPicPr>
          <p:cNvPr id="6" name="Picture 5" descr="Map of the United States highlighting Wisconsin">
            <a:extLst>
              <a:ext uri="{FF2B5EF4-FFF2-40B4-BE49-F238E27FC236}">
                <a16:creationId xmlns:a16="http://schemas.microsoft.com/office/drawing/2014/main" id="{AEAC758E-DEBF-AB44-A121-065C1CD47D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225719" y="152993"/>
            <a:ext cx="3918280" cy="3027762"/>
          </a:xfrm>
          <a:prstGeom prst="rect">
            <a:avLst/>
          </a:prstGeom>
        </p:spPr>
      </p:pic>
      <p:sp>
        <p:nvSpPr>
          <p:cNvPr id="9" name="Text Placeholder 2">
            <a:extLst>
              <a:ext uri="{FF2B5EF4-FFF2-40B4-BE49-F238E27FC236}">
                <a16:creationId xmlns:a16="http://schemas.microsoft.com/office/drawing/2014/main" id="{40899D85-78F9-4AB2-89B4-0FF1468B8478}"/>
              </a:ext>
            </a:extLst>
          </p:cNvPr>
          <p:cNvSpPr>
            <a:spLocks noGrp="1"/>
          </p:cNvSpPr>
          <p:nvPr>
            <p:ph type="body" idx="4294967295"/>
          </p:nvPr>
        </p:nvSpPr>
        <p:spPr>
          <a:xfrm>
            <a:off x="838200" y="3181350"/>
            <a:ext cx="7696200" cy="990600"/>
          </a:xfrm>
        </p:spPr>
        <p:txBody>
          <a:bodyPr>
            <a:normAutofit/>
          </a:bodyPr>
          <a:lstStyle/>
          <a:p>
            <a:pPr indent="-457200">
              <a:lnSpc>
                <a:spcPct val="110000"/>
              </a:lnSpc>
            </a:pPr>
            <a:r>
              <a:rPr lang="en-US" sz="1600" b="1" dirty="0">
                <a:solidFill>
                  <a:srgbClr val="FFFFFF"/>
                </a:solidFill>
              </a:rPr>
              <a:t>John Raub</a:t>
            </a:r>
            <a:r>
              <a:rPr lang="en-US" sz="1600" dirty="0">
                <a:solidFill>
                  <a:srgbClr val="FFFFFF"/>
                </a:solidFill>
              </a:rPr>
              <a:t>,</a:t>
            </a:r>
            <a:r>
              <a:rPr lang="en-US" sz="1600" b="1" dirty="0">
                <a:solidFill>
                  <a:srgbClr val="FFFFFF"/>
                </a:solidFill>
              </a:rPr>
              <a:t> </a:t>
            </a:r>
            <a:r>
              <a:rPr lang="en-US" sz="1600" dirty="0">
                <a:solidFill>
                  <a:srgbClr val="FFFFFF"/>
                </a:solidFill>
              </a:rPr>
              <a:t>Wisconsin Department of Public Instruction</a:t>
            </a:r>
          </a:p>
        </p:txBody>
      </p:sp>
      <p:sp>
        <p:nvSpPr>
          <p:cNvPr id="3" name="Slide Number Placeholder 2">
            <a:extLst>
              <a:ext uri="{FF2B5EF4-FFF2-40B4-BE49-F238E27FC236}">
                <a16:creationId xmlns:a16="http://schemas.microsoft.com/office/drawing/2014/main" id="{8968BCAB-49F2-7545-BDE3-EB3D9CD06C67}"/>
              </a:ext>
            </a:extLst>
          </p:cNvPr>
          <p:cNvSpPr>
            <a:spLocks noGrp="1"/>
          </p:cNvSpPr>
          <p:nvPr>
            <p:ph type="sldNum" sz="quarter" idx="12"/>
          </p:nvPr>
        </p:nvSpPr>
        <p:spPr/>
        <p:txBody>
          <a:bodyPr/>
          <a:lstStyle/>
          <a:p>
            <a:fld id="{BA8CF1B3-96A0-D24B-B5C9-B5B93FF4523E}" type="slidenum">
              <a:rPr lang="uk-UA" smtClean="0"/>
              <a:pPr/>
              <a:t>5</a:t>
            </a:fld>
            <a:endParaRPr lang="uk-UA" dirty="0"/>
          </a:p>
        </p:txBody>
      </p:sp>
    </p:spTree>
    <p:extLst>
      <p:ext uri="{BB962C8B-B14F-4D97-AF65-F5344CB8AC3E}">
        <p14:creationId xmlns:p14="http://schemas.microsoft.com/office/powerpoint/2010/main" val="423741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Slide" hidden="1">
            <a:extLst>
              <a:ext uri="{FF2B5EF4-FFF2-40B4-BE49-F238E27FC236}">
                <a16:creationId xmlns:a16="http://schemas.microsoft.com/office/drawing/2014/main" id="{010889CA-F73F-C640-BD77-F1E5519C243F}"/>
              </a:ext>
            </a:extLst>
          </p:cNvPr>
          <p:cNvSpPr>
            <a:spLocks noGrp="1"/>
          </p:cNvSpPr>
          <p:nvPr>
            <p:ph type="title" idx="4294967295"/>
          </p:nvPr>
        </p:nvSpPr>
        <p:spPr/>
        <p:txBody>
          <a:bodyPr/>
          <a:lstStyle/>
          <a:p>
            <a:r>
              <a:rPr lang="en-US"/>
              <a:t>Title Slide</a:t>
            </a:r>
          </a:p>
        </p:txBody>
      </p:sp>
      <p:sp>
        <p:nvSpPr>
          <p:cNvPr id="2" name="Text Placeholder 1"/>
          <p:cNvSpPr>
            <a:spLocks noGrp="1"/>
          </p:cNvSpPr>
          <p:nvPr>
            <p:ph type="body" sz="quarter" idx="10"/>
          </p:nvPr>
        </p:nvSpPr>
        <p:spPr>
          <a:xfrm>
            <a:off x="0" y="1042288"/>
            <a:ext cx="9144000" cy="914103"/>
          </a:xfrm>
        </p:spPr>
        <p:txBody>
          <a:bodyPr>
            <a:normAutofit fontScale="32500" lnSpcReduction="20000"/>
          </a:bodyPr>
          <a:lstStyle/>
          <a:p>
            <a:pPr>
              <a:lnSpc>
                <a:spcPct val="100000"/>
              </a:lnSpc>
            </a:pPr>
            <a:r>
              <a:rPr lang="en-US" sz="8400" dirty="0"/>
              <a:t>Improving Infrastructure to Include </a:t>
            </a:r>
            <a:br>
              <a:rPr lang="en-US" sz="8400" dirty="0"/>
            </a:br>
            <a:r>
              <a:rPr lang="en-US" sz="8400" dirty="0"/>
              <a:t>Wisconsin’s School Choice Programs</a:t>
            </a:r>
            <a:br>
              <a:rPr lang="en-US" sz="4000" dirty="0"/>
            </a:br>
            <a:endParaRPr lang="en-US" sz="4000" dirty="0"/>
          </a:p>
        </p:txBody>
      </p:sp>
      <p:sp>
        <p:nvSpPr>
          <p:cNvPr id="3" name="Text Placeholder 2"/>
          <p:cNvSpPr>
            <a:spLocks noGrp="1"/>
          </p:cNvSpPr>
          <p:nvPr>
            <p:ph type="body" sz="quarter" idx="11"/>
          </p:nvPr>
        </p:nvSpPr>
        <p:spPr>
          <a:xfrm>
            <a:off x="3111328" y="2182834"/>
            <a:ext cx="5788875" cy="1279780"/>
          </a:xfrm>
        </p:spPr>
        <p:txBody>
          <a:bodyPr vert="horz" lIns="91440" tIns="45720" rIns="91440" bIns="45720" rtlCol="0" anchor="t">
            <a:noAutofit/>
          </a:bodyPr>
          <a:lstStyle/>
          <a:p>
            <a:pPr>
              <a:spcAft>
                <a:spcPts val="0"/>
              </a:spcAft>
            </a:pPr>
            <a:r>
              <a:rPr lang="en-US" dirty="0">
                <a:latin typeface="Lato"/>
                <a:ea typeface="Lato"/>
                <a:cs typeface="Lato"/>
              </a:rPr>
              <a:t>John Raub</a:t>
            </a:r>
            <a:endParaRPr lang="en-US" dirty="0">
              <a:ea typeface="Lato"/>
              <a:cs typeface="Lato"/>
            </a:endParaRPr>
          </a:p>
          <a:p>
            <a:pPr>
              <a:spcAft>
                <a:spcPts val="0"/>
              </a:spcAft>
            </a:pPr>
            <a:r>
              <a:rPr lang="en-US" sz="1600" b="0" dirty="0">
                <a:latin typeface="Lato"/>
                <a:ea typeface="Lato"/>
                <a:cs typeface="Lato"/>
              </a:rPr>
              <a:t>Product Owner, WISEdata Ed-Fi Applications Development</a:t>
            </a:r>
          </a:p>
          <a:p>
            <a:pPr>
              <a:spcAft>
                <a:spcPts val="0"/>
              </a:spcAft>
            </a:pPr>
            <a:endParaRPr lang="en-US" dirty="0">
              <a:latin typeface="Lato"/>
              <a:ea typeface="Lato"/>
              <a:cs typeface="Lato"/>
            </a:endParaRPr>
          </a:p>
          <a:p>
            <a:pPr>
              <a:spcAft>
                <a:spcPts val="0"/>
              </a:spcAft>
            </a:pPr>
            <a:r>
              <a:rPr lang="en-US" dirty="0">
                <a:latin typeface="Lato"/>
                <a:ea typeface="Lato"/>
                <a:cs typeface="Lato"/>
              </a:rPr>
              <a:t>October 26, 2021</a:t>
            </a:r>
          </a:p>
        </p:txBody>
      </p:sp>
      <p:sp>
        <p:nvSpPr>
          <p:cNvPr id="5" name="TextBox 4">
            <a:extLst>
              <a:ext uri="{FF2B5EF4-FFF2-40B4-BE49-F238E27FC236}">
                <a16:creationId xmlns:a16="http://schemas.microsoft.com/office/drawing/2014/main" id="{41BBCBDC-EDD4-4670-A2F5-E70DBF0C5FAF}"/>
              </a:ext>
            </a:extLst>
          </p:cNvPr>
          <p:cNvSpPr txBox="1"/>
          <p:nvPr/>
        </p:nvSpPr>
        <p:spPr>
          <a:xfrm>
            <a:off x="4922874" y="3697933"/>
            <a:ext cx="1541721" cy="339645"/>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607" b="0" i="0" u="none" strike="noStrike" kern="1200" cap="none" spc="0" normalizeH="0" baseline="0" noProof="0">
                <a:ln>
                  <a:noFill/>
                </a:ln>
                <a:solidFill>
                  <a:prstClr val="black"/>
                </a:solidFill>
                <a:effectLst/>
                <a:uLnTx/>
                <a:uFillTx/>
                <a:latin typeface="Calibri"/>
                <a:ea typeface="+mn-ea"/>
                <a:cs typeface="+mn-cs"/>
                <a:hlinkClick r:id="rId3"/>
              </a:rPr>
              <a:t>www.dpi.wi.gov</a:t>
            </a:r>
            <a:endParaRPr kumimoji="0" lang="en-US" sz="1607"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322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ample with XL chart or image" hidden="1">
            <a:extLst>
              <a:ext uri="{FF2B5EF4-FFF2-40B4-BE49-F238E27FC236}">
                <a16:creationId xmlns:a16="http://schemas.microsoft.com/office/drawing/2014/main" id="{73713874-326F-6643-B809-2077DDBB1C2D}"/>
              </a:ext>
            </a:extLst>
          </p:cNvPr>
          <p:cNvSpPr>
            <a:spLocks noGrp="1"/>
          </p:cNvSpPr>
          <p:nvPr>
            <p:ph type="title" idx="4294967295"/>
          </p:nvPr>
        </p:nvSpPr>
        <p:spPr/>
        <p:txBody>
          <a:bodyPr/>
          <a:lstStyle/>
          <a:p>
            <a:r>
              <a:rPr lang="en-US"/>
              <a:t>Sample with XL</a:t>
            </a:r>
            <a:r>
              <a:rPr lang="en-US" baseline="0"/>
              <a:t> chart or image</a:t>
            </a:r>
            <a:endParaRPr lang="en-US"/>
          </a:p>
        </p:txBody>
      </p:sp>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a:t>What Will We Cover?</a:t>
            </a:r>
          </a:p>
        </p:txBody>
      </p:sp>
      <p:sp>
        <p:nvSpPr>
          <p:cNvPr id="4" name="Text Placeholder 2">
            <a:extLst>
              <a:ext uri="{FF2B5EF4-FFF2-40B4-BE49-F238E27FC236}">
                <a16:creationId xmlns:a16="http://schemas.microsoft.com/office/drawing/2014/main" id="{9542DD49-E5F4-47EE-A8EE-F7557D91E8E3}"/>
              </a:ext>
            </a:extLst>
          </p:cNvPr>
          <p:cNvSpPr txBox="1">
            <a:spLocks/>
          </p:cNvSpPr>
          <p:nvPr/>
        </p:nvSpPr>
        <p:spPr>
          <a:xfrm>
            <a:off x="255181" y="1151104"/>
            <a:ext cx="7485321" cy="2841291"/>
          </a:xfrm>
          <a:prstGeom prst="rect">
            <a:avLst/>
          </a:prstGeom>
        </p:spPr>
        <p:txBody>
          <a:bodyPr lIns="91440" tIns="45720" rIns="91440" bIns="45720" anchor="t">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465" marR="0" lvl="0" indent="-164465"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2019 SLDS Grant Overview</a:t>
            </a:r>
            <a:endParaRPr kumimoji="0" lang="en-US" sz="2400" b="1" i="0" u="none" strike="noStrike" kern="1200" cap="none" spc="0" normalizeH="0" baseline="0" noProof="0" dirty="0">
              <a:ln>
                <a:noFill/>
              </a:ln>
              <a:solidFill>
                <a:prstClr val="black"/>
              </a:solidFill>
              <a:effectLst/>
              <a:uLnTx/>
              <a:uFillTx/>
              <a:latin typeface="Lato" panose="020F0502020204030203" pitchFamily="34" charset="0"/>
              <a:ea typeface="+mn-ea"/>
              <a:cs typeface="+mn-cs"/>
            </a:endParaRPr>
          </a:p>
          <a:p>
            <a:pPr marL="164465" marR="0" lvl="0" indent="-164465"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Overview of the WISE Systems</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164465" marR="0" lvl="0" indent="-164465"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Review of Parental Education Option Systems in Wisconsin</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a:p>
            <a:pPr marL="164465" marR="0" lvl="0" indent="-164465"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a:ea typeface="Lato"/>
                <a:cs typeface="Lato"/>
              </a:rPr>
              <a:t>Putting It All Together: Where Is Wisconsin on Its Grant Outcomes?</a:t>
            </a:r>
          </a:p>
          <a:p>
            <a:pPr marL="164465" marR="0" lvl="0" indent="-164465"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Questions</a:t>
            </a:r>
            <a:endParaRPr kumimoji="0" lang="en-US" sz="1800" b="1" i="0" u="none" strike="noStrike" kern="1200" cap="none" spc="0" normalizeH="0" baseline="0" noProof="0" dirty="0">
              <a:ln>
                <a:noFill/>
              </a:ln>
              <a:solidFill>
                <a:prstClr val="black"/>
              </a:solidFill>
              <a:effectLst/>
              <a:uLnTx/>
              <a:uFillTx/>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19262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C88EF5F-ABFC-2745-8C1B-02204E0387AF}"/>
              </a:ext>
            </a:extLst>
          </p:cNvPr>
          <p:cNvSpPr>
            <a:spLocks noGrp="1"/>
          </p:cNvSpPr>
          <p:nvPr>
            <p:ph type="body" sz="quarter" idx="13"/>
          </p:nvPr>
        </p:nvSpPr>
        <p:spPr>
          <a:xfrm>
            <a:off x="0" y="-19050"/>
            <a:ext cx="9144000" cy="921657"/>
          </a:xfrm>
        </p:spPr>
        <p:txBody>
          <a:bodyPr>
            <a:normAutofit/>
          </a:bodyPr>
          <a:lstStyle/>
          <a:p>
            <a:r>
              <a:rPr lang="en-US" b="0" dirty="0">
                <a:solidFill>
                  <a:prstClr val="white"/>
                </a:solidFill>
              </a:rPr>
              <a:t>Wisconsin’s Education System</a:t>
            </a:r>
          </a:p>
        </p:txBody>
      </p:sp>
      <p:pic>
        <p:nvPicPr>
          <p:cNvPr id="1028" name="Picture 4" descr="Wisconsin Department of Public Instruction logo">
            <a:extLst>
              <a:ext uri="{FF2B5EF4-FFF2-40B4-BE49-F238E27FC236}">
                <a16:creationId xmlns:a16="http://schemas.microsoft.com/office/drawing/2014/main" id="{9BD26E01-DA38-4938-A075-282FC877F49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4069" y="929402"/>
            <a:ext cx="4610097" cy="11021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C9D3AF2-16D4-47F0-83FD-357082788C16}"/>
              </a:ext>
            </a:extLst>
          </p:cNvPr>
          <p:cNvSpPr txBox="1"/>
          <p:nvPr/>
        </p:nvSpPr>
        <p:spPr>
          <a:xfrm>
            <a:off x="444066" y="2039276"/>
            <a:ext cx="5309315" cy="2801857"/>
          </a:xfrm>
          <a:prstGeom prst="rect">
            <a:avLst/>
          </a:prstGeom>
          <a:noFill/>
        </p:spPr>
        <p:txBody>
          <a:bodyPr wrap="square" lIns="91440" tIns="45720" rIns="91440" bIns="45720" rtlCol="0" anchor="t">
            <a:spAutoFit/>
          </a:bodyPr>
          <a:lstStyle/>
          <a:p>
            <a:pPr marL="285115" marR="0" lvl="0"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2020-21</a:t>
            </a:r>
            <a:endParaRPr kumimoji="0" lang="en-US" sz="1607" b="0" i="0" u="none" strike="noStrike" kern="1200" cap="none" spc="0" normalizeH="0" baseline="0" noProof="0" dirty="0">
              <a:ln>
                <a:noFill/>
              </a:ln>
              <a:solidFill>
                <a:prstClr val="black"/>
              </a:solidFill>
              <a:effectLst/>
              <a:uLnTx/>
              <a:uFillTx/>
              <a:latin typeface="Calibri"/>
              <a:ea typeface="+mn-ea"/>
              <a:cs typeface="Calibri" panose="020F0502020204030204"/>
            </a:endParaRPr>
          </a:p>
          <a:p>
            <a:pPr marL="742315" marR="0" lvl="1"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421 public school districts (LEAs)</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742315" marR="0" lvl="1"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2,173 schools</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742315" marR="0" lvl="1"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829,935 students </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742315" marR="0" lvl="1"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113,911 FTE (all staff)</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285115" marR="0" lvl="0"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782 Private Schools</a:t>
            </a:r>
            <a:endParaRPr kumimoji="0" lang="en-US" sz="2800" b="0" i="0" u="none" strike="noStrike" kern="1200" cap="none" spc="0" normalizeH="0" baseline="0" noProof="0" dirty="0">
              <a:ln>
                <a:noFill/>
              </a:ln>
              <a:solidFill>
                <a:prstClr val="black"/>
              </a:solidFill>
              <a:effectLst/>
              <a:uLnTx/>
              <a:uFillTx/>
              <a:latin typeface="Calibri"/>
              <a:ea typeface="+mn-ea"/>
              <a:cs typeface="Calibri"/>
            </a:endParaRPr>
          </a:p>
          <a:p>
            <a:pPr marL="742315" marR="0" lvl="1"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a:ea typeface="+mn-ea"/>
                <a:cs typeface="+mn-cs"/>
              </a:rPr>
              <a:t>118,862 private school students</a:t>
            </a:r>
            <a:endParaRPr kumimoji="0" lang="en-US" sz="2000" b="0" i="0" u="none" strike="noStrike" kern="1200" cap="none" spc="0" normalizeH="0" baseline="0" noProof="0" dirty="0">
              <a:ln>
                <a:noFill/>
              </a:ln>
              <a:solidFill>
                <a:prstClr val="black"/>
              </a:solidFill>
              <a:effectLst/>
              <a:uLnTx/>
              <a:uFillTx/>
              <a:latin typeface="Calibri"/>
              <a:ea typeface="+mn-ea"/>
              <a:cs typeface="Calibri"/>
            </a:endParaRPr>
          </a:p>
          <a:p>
            <a:pPr marL="285115" marR="0" lvl="0" indent="-285115" algn="l" defTabSz="81635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7" b="0" i="0" u="none" strike="noStrike" kern="1200" cap="none" spc="0" normalizeH="0" baseline="0" noProof="0" dirty="0">
              <a:ln>
                <a:noFill/>
              </a:ln>
              <a:solidFill>
                <a:prstClr val="black"/>
              </a:solidFill>
              <a:effectLst/>
              <a:uLnTx/>
              <a:uFillTx/>
              <a:latin typeface="Calibri"/>
              <a:ea typeface="+mn-ea"/>
              <a:cs typeface="Calibri" panose="020F0502020204030204"/>
            </a:endParaRPr>
          </a:p>
        </p:txBody>
      </p:sp>
      <p:pic>
        <p:nvPicPr>
          <p:cNvPr id="1026" name="Picture 2" descr="Wisconsin Substitute Teaching License | Substitute teaching certification  in WI">
            <a:extLst>
              <a:ext uri="{FF2B5EF4-FFF2-40B4-BE49-F238E27FC236}">
                <a16:creationId xmlns:a16="http://schemas.microsoft.com/office/drawing/2014/main" id="{D7BB20F4-2DB9-4B64-9D03-4314413041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2791" y="1260243"/>
            <a:ext cx="2747143" cy="2870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565A092-8C11-4247-AD01-FB29DBE1B209}"/>
              </a:ext>
            </a:extLst>
          </p:cNvPr>
          <p:cNvSpPr txBox="1"/>
          <p:nvPr/>
        </p:nvSpPr>
        <p:spPr>
          <a:xfrm>
            <a:off x="6565617" y="4469590"/>
            <a:ext cx="1898876" cy="307777"/>
          </a:xfrm>
          <a:prstGeom prst="rect">
            <a:avLst/>
          </a:prstGeom>
          <a:noFill/>
        </p:spPr>
        <p:txBody>
          <a:bodyPr wrap="square" rtlCol="0">
            <a:spAutoFit/>
          </a:bodyPr>
          <a:lstStyle/>
          <a:p>
            <a:pPr marL="0" marR="0" lvl="0" indent="0" algn="l" defTabSz="81635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a:ea typeface="+mn-ea"/>
                <a:cs typeface="+mn-cs"/>
                <a:hlinkClick r:id="rId5"/>
              </a:rPr>
              <a:t>WISEdash Public Portal</a:t>
            </a:r>
            <a:endParaRPr kumimoji="0" lang="en-US" sz="14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6007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2080-1EEC-A84E-AA07-B8BE52A29F42}"/>
              </a:ext>
            </a:extLst>
          </p:cNvPr>
          <p:cNvSpPr>
            <a:spLocks noGrp="1"/>
          </p:cNvSpPr>
          <p:nvPr>
            <p:ph type="body" sz="quarter" idx="13"/>
          </p:nvPr>
        </p:nvSpPr>
        <p:spPr/>
        <p:txBody>
          <a:bodyPr/>
          <a:lstStyle/>
          <a:p>
            <a:r>
              <a:rPr lang="en-US"/>
              <a:t>2019 SLDS Grant Overview</a:t>
            </a:r>
          </a:p>
        </p:txBody>
      </p:sp>
      <p:sp>
        <p:nvSpPr>
          <p:cNvPr id="4" name="Text Placeholder 2">
            <a:extLst>
              <a:ext uri="{FF2B5EF4-FFF2-40B4-BE49-F238E27FC236}">
                <a16:creationId xmlns:a16="http://schemas.microsoft.com/office/drawing/2014/main" id="{9542DD49-E5F4-47EE-A8EE-F7557D91E8E3}"/>
              </a:ext>
            </a:extLst>
          </p:cNvPr>
          <p:cNvSpPr txBox="1">
            <a:spLocks/>
          </p:cNvSpPr>
          <p:nvPr/>
        </p:nvSpPr>
        <p:spPr>
          <a:xfrm>
            <a:off x="201168" y="1286183"/>
            <a:ext cx="8741664" cy="3029785"/>
          </a:xfrm>
          <a:prstGeom prst="rect">
            <a:avLst/>
          </a:prstGeom>
        </p:spPr>
        <p:txBody>
          <a:bodyPr>
            <a:noAutofit/>
          </a:bodyPr>
          <a:lstStyle>
            <a:lvl1pPr marL="164592" indent="-164592" algn="l" defTabSz="685800" rtl="0" eaLnBrk="1" latinLnBrk="0" hangingPunct="1">
              <a:lnSpc>
                <a:spcPct val="100000"/>
              </a:lnSpc>
              <a:spcBef>
                <a:spcPts val="0"/>
              </a:spcBef>
              <a:spcAft>
                <a:spcPts val="3000"/>
              </a:spcAft>
              <a:buFont typeface="Arial"/>
              <a:buChar char="•"/>
              <a:defRPr sz="2400" b="1" kern="1200">
                <a:solidFill>
                  <a:schemeClr val="tx1"/>
                </a:solidFill>
                <a:latin typeface="Lato" panose="020F0502020204030203" pitchFamily="34" charset="0"/>
                <a:ea typeface="+mn-ea"/>
                <a:cs typeface="+mn-cs"/>
              </a:defRPr>
            </a:lvl1pPr>
            <a:lvl2pPr marL="342900" indent="0" algn="l" defTabSz="685800" rtl="0" eaLnBrk="1" latinLnBrk="0" hangingPunct="1">
              <a:lnSpc>
                <a:spcPct val="150000"/>
              </a:lnSpc>
              <a:spcBef>
                <a:spcPts val="375"/>
              </a:spcBef>
              <a:buFont typeface="Lato" panose="020F0502020204030203" pitchFamily="34" charset="0"/>
              <a:buNone/>
              <a:defRPr sz="2400" kern="1200">
                <a:solidFill>
                  <a:schemeClr val="tx1"/>
                </a:solidFill>
                <a:latin typeface="Lato" panose="020F0502020204030203"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64592" marR="0" lvl="0" indent="-164592"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Outcome 1: Modernize Enterprise Data Systems</a:t>
            </a:r>
          </a:p>
          <a:p>
            <a:pPr marL="164592" marR="0" lvl="0" indent="-164592"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Outcome 2: Integrate DPI’s Education Choice Systems</a:t>
            </a:r>
          </a:p>
          <a:p>
            <a:pPr marL="164592" marR="0" lvl="0" indent="-164592"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Outcome 3: Streamline the School Financial Membership Application (PI-1563)</a:t>
            </a:r>
          </a:p>
          <a:p>
            <a:pPr marL="164592" marR="0" lvl="0" indent="-164592" algn="l" defTabSz="685800" rtl="0" eaLnBrk="1" fontAlgn="auto" latinLnBrk="0" hangingPunct="1">
              <a:lnSpc>
                <a:spcPct val="100000"/>
              </a:lnSpc>
              <a:spcBef>
                <a:spcPts val="0"/>
              </a:spcBef>
              <a:spcAft>
                <a:spcPts val="180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Lato" panose="020F0502020204030203" pitchFamily="34" charset="0"/>
                <a:ea typeface="+mn-ea"/>
                <a:cs typeface="+mn-cs"/>
              </a:rPr>
              <a:t>Outcome 4: Support the Partnership With UW-Madison on Connecting Research, Evaluation, and Practice</a:t>
            </a:r>
          </a:p>
        </p:txBody>
      </p:sp>
    </p:spTree>
    <p:extLst>
      <p:ext uri="{BB962C8B-B14F-4D97-AF65-F5344CB8AC3E}">
        <p14:creationId xmlns:p14="http://schemas.microsoft.com/office/powerpoint/2010/main" val="3540003957"/>
      </p:ext>
    </p:extLst>
  </p:cSld>
  <p:clrMapOvr>
    <a:masterClrMapping/>
  </p:clrMapOvr>
</p:sld>
</file>

<file path=ppt/theme/theme1.xml><?xml version="1.0" encoding="utf-8"?>
<a:theme xmlns:a="http://schemas.openxmlformats.org/drawingml/2006/main" name="3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4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4E8FD4697711438D52B25333D8E504" ma:contentTypeVersion="15" ma:contentTypeDescription="Create a new document." ma:contentTypeScope="" ma:versionID="f1e98df0ca3abd723ef128af6ee56422">
  <xsd:schema xmlns:xsd="http://www.w3.org/2001/XMLSchema" xmlns:xs="http://www.w3.org/2001/XMLSchema" xmlns:p="http://schemas.microsoft.com/office/2006/metadata/properties" xmlns:ns1="http://schemas.microsoft.com/sharepoint/v3" xmlns:ns3="47f1a980-35b9-49a3-ab5b-abb7954c10c5" xmlns:ns4="a08a7680-0b68-49e2-8450-1b02b5cc56f1" targetNamespace="http://schemas.microsoft.com/office/2006/metadata/properties" ma:root="true" ma:fieldsID="27f5e2764d4676c59f87cab99ac71f09" ns1:_="" ns3:_="" ns4:_="">
    <xsd:import namespace="http://schemas.microsoft.com/sharepoint/v3"/>
    <xsd:import namespace="47f1a980-35b9-49a3-ab5b-abb7954c10c5"/>
    <xsd:import namespace="a08a7680-0b68-49e2-8450-1b02b5cc56f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description="" ma:hidden="true" ma:internalName="_ip_UnifiedCompliancePolicyProperties">
      <xsd:simpleType>
        <xsd:restriction base="dms:Note"/>
      </xsd:simpleType>
    </xsd:element>
    <xsd:element name="_ip_UnifiedCompliancePolicyUIAction" ma:index="14"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f1a980-35b9-49a3-ab5b-abb7954c10c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8a7680-0b68-49e2-8450-1b02b5cc56f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C928A-5F25-4B60-941A-A2C4304664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f1a980-35b9-49a3-ab5b-abb7954c10c5"/>
    <ds:schemaRef ds:uri="a08a7680-0b68-49e2-8450-1b02b5cc56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89BC953-2D66-424C-931F-A7A22FEF9084}">
  <ds:schemaRefs>
    <ds:schemaRef ds:uri="http://purl.org/dc/elements/1.1/"/>
    <ds:schemaRef ds:uri="http://schemas.microsoft.com/sharepoint/v3"/>
    <ds:schemaRef ds:uri="http://purl.org/dc/terms/"/>
    <ds:schemaRef ds:uri="http://schemas.microsoft.com/office/infopath/2007/PartnerControls"/>
    <ds:schemaRef ds:uri="http://schemas.microsoft.com/office/2006/documentManagement/types"/>
    <ds:schemaRef ds:uri="http://schemas.openxmlformats.org/package/2006/metadata/core-properties"/>
    <ds:schemaRef ds:uri="a08a7680-0b68-49e2-8450-1b02b5cc56f1"/>
    <ds:schemaRef ds:uri="47f1a980-35b9-49a3-ab5b-abb7954c10c5"/>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3F0AB1D-5D87-40EE-AB81-D071F45265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62714</TotalTime>
  <Words>1699</Words>
  <Application>Microsoft Office PowerPoint</Application>
  <PresentationFormat>On-screen Show (16:9)</PresentationFormat>
  <Paragraphs>244</Paragraphs>
  <Slides>26</Slides>
  <Notes>24</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26</vt:i4>
      </vt:variant>
    </vt:vector>
  </HeadingPairs>
  <TitlesOfParts>
    <vt:vector size="39" baseType="lpstr">
      <vt:lpstr>Arial</vt:lpstr>
      <vt:lpstr>Calibri</vt:lpstr>
      <vt:lpstr>Calibri Light</vt:lpstr>
      <vt:lpstr>Courier New</vt:lpstr>
      <vt:lpstr>Lato</vt:lpstr>
      <vt:lpstr>Lato Black</vt:lpstr>
      <vt:lpstr>Source Sans Pro</vt:lpstr>
      <vt:lpstr>Times New Roman</vt:lpstr>
      <vt:lpstr>Wingdings</vt:lpstr>
      <vt:lpstr>3_Custom Design</vt:lpstr>
      <vt:lpstr>4_Custom Design</vt:lpstr>
      <vt:lpstr>Office Theme</vt:lpstr>
      <vt:lpstr>1_Office Theme</vt:lpstr>
      <vt:lpstr>Creating New Infrastructure in Wisconsin:  Adding School Choice to the WISE System</vt:lpstr>
      <vt:lpstr>Creating New Infrastructure in Wisconsin: Adding School Choice to the WISE System</vt:lpstr>
      <vt:lpstr>Session Overview</vt:lpstr>
      <vt:lpstr>FY19 SLDS Grant Priority: Educational Choice</vt:lpstr>
      <vt:lpstr>State Perspective</vt:lpstr>
      <vt:lpstr>Title Slide</vt:lpstr>
      <vt:lpstr>Sample with XL chart or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Contacts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 Creating New Infrastructure in Wisconsin: Adding School Choice to the WISE System</dc:title>
  <dc:subject>Data Use</dc:subject>
  <dc:creator>SLDS Grant Program</dc:creator>
  <cp:keywords>statewide longitudinal data system; SLDS; webinar; school choice; Wisconsin</cp:keywords>
  <dc:description/>
  <cp:lastModifiedBy>Meg Edwards</cp:lastModifiedBy>
  <cp:revision>1294</cp:revision>
  <cp:lastPrinted>2018-11-18T17:09:28Z</cp:lastPrinted>
  <dcterms:created xsi:type="dcterms:W3CDTF">2011-05-10T18:26:10Z</dcterms:created>
  <dcterms:modified xsi:type="dcterms:W3CDTF">2021-10-26T19:14:45Z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0x0101006D4E8FD4697711438D52B25333D8E504</vt:lpwstr>
  </property>
  <property fmtid="{D5CDD505-2E9C-101B-9397-08002B2CF9AE}" pid="3" name="_dlc_DocIdItemGuid">
    <vt:lpwstr>298874de-e473-4503-976e-72affc0abfd7</vt:lpwstr>
  </property>
  <property fmtid="{D5CDD505-2E9C-101B-9397-08002B2CF9AE}" pid="4" name="Language">
    <vt:lpwstr>English</vt:lpwstr>
  </property>
</Properties>
</file>