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4" r:id="rId4"/>
    <p:sldMasterId id="2147483910" r:id="rId5"/>
    <p:sldMasterId id="2147483927" r:id="rId6"/>
    <p:sldMasterId id="2147483941" r:id="rId7"/>
  </p:sldMasterIdLst>
  <p:notesMasterIdLst>
    <p:notesMasterId r:id="rId40"/>
  </p:notesMasterIdLst>
  <p:handoutMasterIdLst>
    <p:handoutMasterId r:id="rId41"/>
  </p:handoutMasterIdLst>
  <p:sldIdLst>
    <p:sldId id="317" r:id="rId8"/>
    <p:sldId id="542" r:id="rId9"/>
    <p:sldId id="496" r:id="rId10"/>
    <p:sldId id="536" r:id="rId11"/>
    <p:sldId id="534" r:id="rId12"/>
    <p:sldId id="521" r:id="rId13"/>
    <p:sldId id="540" r:id="rId14"/>
    <p:sldId id="397" r:id="rId15"/>
    <p:sldId id="398" r:id="rId16"/>
    <p:sldId id="520" r:id="rId17"/>
    <p:sldId id="543" r:id="rId18"/>
    <p:sldId id="273" r:id="rId19"/>
    <p:sldId id="275" r:id="rId20"/>
    <p:sldId id="276" r:id="rId21"/>
    <p:sldId id="277" r:id="rId22"/>
    <p:sldId id="278" r:id="rId23"/>
    <p:sldId id="279" r:id="rId24"/>
    <p:sldId id="256" r:id="rId25"/>
    <p:sldId id="257" r:id="rId26"/>
    <p:sldId id="258" r:id="rId27"/>
    <p:sldId id="259" r:id="rId28"/>
    <p:sldId id="261" r:id="rId29"/>
    <p:sldId id="262" r:id="rId30"/>
    <p:sldId id="263" r:id="rId31"/>
    <p:sldId id="264" r:id="rId32"/>
    <p:sldId id="265" r:id="rId33"/>
    <p:sldId id="266" r:id="rId34"/>
    <p:sldId id="267" r:id="rId35"/>
    <p:sldId id="268" r:id="rId36"/>
    <p:sldId id="318" r:id="rId37"/>
    <p:sldId id="518" r:id="rId38"/>
    <p:sldId id="363" r:id="rId39"/>
  </p:sldIdLst>
  <p:sldSz cx="9144000" cy="5143500" type="screen16x9"/>
  <p:notesSz cx="7102475" cy="9037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756">
          <p15:clr>
            <a:srgbClr val="A4A3A4"/>
          </p15:clr>
        </p15:guide>
        <p15:guide id="4" pos="528">
          <p15:clr>
            <a:srgbClr val="A4A3A4"/>
          </p15:clr>
        </p15:guide>
        <p15:guide id="5" pos="297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rey Chatis" initials="CC" lastIdx="6" clrIdx="0"/>
  <p:cmAuthor id="2" name="Kathleen Gosa" initials="KG" lastIdx="0" clrIdx="1"/>
  <p:cmAuthor id="3" name="Laura Thompson" initials="" lastIdx="1" clrIdx="2"/>
  <p:cmAuthor id="4" name="Kathi Gillaspy" initials="KG" lastIdx="3" clrIdx="3">
    <p:extLst>
      <p:ext uri="{19B8F6BF-5375-455C-9EA6-DF929625EA0E}">
        <p15:presenceInfo xmlns:p15="http://schemas.microsoft.com/office/powerpoint/2012/main" userId="8e806ebbdd865c4a" providerId="Windows Live"/>
      </p:ext>
    </p:extLst>
  </p:cmAuthor>
  <p:cmAuthor id="5" name="Meg Edwards" initials="ME" lastIdx="3" clrIdx="4">
    <p:extLst>
      <p:ext uri="{19B8F6BF-5375-455C-9EA6-DF929625EA0E}">
        <p15:presenceInfo xmlns:p15="http://schemas.microsoft.com/office/powerpoint/2012/main" userId="77a7b448a68fb7e9" providerId="Windows Live"/>
      </p:ext>
    </p:extLst>
  </p:cmAuthor>
  <p:cmAuthor id="6" name="Laura Thompson" initials="LT" lastIdx="1" clrIdx="5">
    <p:extLst>
      <p:ext uri="{19B8F6BF-5375-455C-9EA6-DF929625EA0E}">
        <p15:presenceInfo xmlns:p15="http://schemas.microsoft.com/office/powerpoint/2012/main" userId="Laura Thomp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5DDF"/>
    <a:srgbClr val="FEBD4A"/>
    <a:srgbClr val="0053B5"/>
    <a:srgbClr val="0192FF"/>
    <a:srgbClr val="576F7F"/>
    <a:srgbClr val="971B2F"/>
    <a:srgbClr val="D2D5E6"/>
    <a:srgbClr val="2F525B"/>
    <a:srgbClr val="1A2D32"/>
    <a:srgbClr val="253A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66" autoAdjust="0"/>
    <p:restoredTop sz="87459" autoAdjust="0"/>
  </p:normalViewPr>
  <p:slideViewPr>
    <p:cSldViewPr>
      <p:cViewPr varScale="1">
        <p:scale>
          <a:sx n="115" d="100"/>
          <a:sy n="115" d="100"/>
        </p:scale>
        <p:origin x="728" y="192"/>
      </p:cViewPr>
      <p:guideLst>
        <p:guide orient="horz" pos="2160"/>
        <p:guide pos="2880"/>
        <p:guide orient="horz" pos="756"/>
        <p:guide pos="528"/>
        <p:guide pos="2976"/>
      </p:guideLst>
    </p:cSldViewPr>
  </p:slideViewPr>
  <p:outlineViewPr>
    <p:cViewPr>
      <p:scale>
        <a:sx n="33" d="100"/>
        <a:sy n="33" d="100"/>
      </p:scale>
      <p:origin x="0" y="-715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5188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51882"/>
          </a:xfrm>
          <a:prstGeom prst="rect">
            <a:avLst/>
          </a:prstGeom>
        </p:spPr>
        <p:txBody>
          <a:bodyPr vert="horz" lIns="91440" tIns="45720" rIns="91440" bIns="45720" rtlCol="0"/>
          <a:lstStyle>
            <a:lvl1pPr algn="r">
              <a:defRPr sz="1200"/>
            </a:lvl1pPr>
          </a:lstStyle>
          <a:p>
            <a:fld id="{4822CA9B-3B1B-FC4F-89F6-1C478E112BAD}" type="datetimeFigureOut">
              <a:rPr lang="en-US" smtClean="0"/>
              <a:t>10/15/21</a:t>
            </a:fld>
            <a:endParaRPr lang="en-US"/>
          </a:p>
        </p:txBody>
      </p:sp>
      <p:sp>
        <p:nvSpPr>
          <p:cNvPr id="4" name="Footer Placeholder 3"/>
          <p:cNvSpPr>
            <a:spLocks noGrp="1"/>
          </p:cNvSpPr>
          <p:nvPr>
            <p:ph type="ftr" sz="quarter" idx="2"/>
          </p:nvPr>
        </p:nvSpPr>
        <p:spPr>
          <a:xfrm>
            <a:off x="0" y="8584188"/>
            <a:ext cx="3077739" cy="45188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584188"/>
            <a:ext cx="3077739" cy="451882"/>
          </a:xfrm>
          <a:prstGeom prst="rect">
            <a:avLst/>
          </a:prstGeom>
        </p:spPr>
        <p:txBody>
          <a:bodyPr vert="horz" lIns="91440" tIns="45720" rIns="91440" bIns="45720" rtlCol="0" anchor="b"/>
          <a:lstStyle>
            <a:lvl1pPr algn="r">
              <a:defRPr sz="1200"/>
            </a:lvl1pPr>
          </a:lstStyle>
          <a:p>
            <a:fld id="{65B4C365-8340-5C44-8A18-D19C0CF1E7ED}" type="slidenum">
              <a:rPr lang="en-US" smtClean="0"/>
              <a:t>‹#›</a:t>
            </a:fld>
            <a:endParaRPr lang="en-US"/>
          </a:p>
        </p:txBody>
      </p:sp>
    </p:spTree>
    <p:extLst>
      <p:ext uri="{BB962C8B-B14F-4D97-AF65-F5344CB8AC3E}">
        <p14:creationId xmlns:p14="http://schemas.microsoft.com/office/powerpoint/2010/main" val="3008239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5188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092" y="0"/>
            <a:ext cx="3077739" cy="451882"/>
          </a:xfrm>
          <a:prstGeom prst="rect">
            <a:avLst/>
          </a:prstGeom>
        </p:spPr>
        <p:txBody>
          <a:bodyPr vert="horz" lIns="91440" tIns="45720" rIns="91440" bIns="45720" rtlCol="0"/>
          <a:lstStyle>
            <a:lvl1pPr algn="r">
              <a:defRPr sz="1200"/>
            </a:lvl1pPr>
          </a:lstStyle>
          <a:p>
            <a:fld id="{AD1A7DB7-73B3-4AE0-A842-AAAEEC7C0C42}" type="datetimeFigureOut">
              <a:rPr lang="en-US" smtClean="0"/>
              <a:pPr/>
              <a:t>10/15/21</a:t>
            </a:fld>
            <a:endParaRPr lang="en-US"/>
          </a:p>
        </p:txBody>
      </p:sp>
      <p:sp>
        <p:nvSpPr>
          <p:cNvPr id="4" name="Slide Image Placeholder 3"/>
          <p:cNvSpPr>
            <a:spLocks noGrp="1" noRot="1" noChangeAspect="1"/>
          </p:cNvSpPr>
          <p:nvPr>
            <p:ph type="sldImg" idx="2"/>
          </p:nvPr>
        </p:nvSpPr>
        <p:spPr>
          <a:xfrm>
            <a:off x="539750" y="677863"/>
            <a:ext cx="6022975" cy="33893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248" y="4292878"/>
            <a:ext cx="5681980" cy="40669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84188"/>
            <a:ext cx="3077739" cy="45188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584188"/>
            <a:ext cx="3077739" cy="451882"/>
          </a:xfrm>
          <a:prstGeom prst="rect">
            <a:avLst/>
          </a:prstGeom>
        </p:spPr>
        <p:txBody>
          <a:bodyPr vert="horz" lIns="91440" tIns="45720" rIns="91440" bIns="45720" rtlCol="0" anchor="b"/>
          <a:lstStyle>
            <a:lvl1pPr algn="r">
              <a:defRPr sz="1200"/>
            </a:lvl1pPr>
          </a:lstStyle>
          <a:p>
            <a:fld id="{459C58CA-12E4-4F31-9B48-6F56F73F44E1}" type="slidenum">
              <a:rPr lang="en-US" smtClean="0"/>
              <a:pPr/>
              <a:t>‹#›</a:t>
            </a:fld>
            <a:endParaRPr lang="en-US"/>
          </a:p>
        </p:txBody>
      </p:sp>
    </p:spTree>
    <p:extLst>
      <p:ext uri="{BB962C8B-B14F-4D97-AF65-F5344CB8AC3E}">
        <p14:creationId xmlns:p14="http://schemas.microsoft.com/office/powerpoint/2010/main" val="30756496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77863"/>
            <a:ext cx="6022975" cy="33893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9C58CA-12E4-4F31-9B48-6F56F73F44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4345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77863"/>
            <a:ext cx="6022975" cy="3389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30</a:t>
            </a:fld>
            <a:endParaRPr lang="en-US"/>
          </a:p>
        </p:txBody>
      </p:sp>
    </p:spTree>
    <p:extLst>
      <p:ext uri="{BB962C8B-B14F-4D97-AF65-F5344CB8AC3E}">
        <p14:creationId xmlns:p14="http://schemas.microsoft.com/office/powerpoint/2010/main" val="3748733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77863"/>
            <a:ext cx="6022975" cy="33893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a:t>
            </a:fld>
            <a:endParaRPr lang="en-US"/>
          </a:p>
        </p:txBody>
      </p:sp>
    </p:spTree>
    <p:extLst>
      <p:ext uri="{BB962C8B-B14F-4D97-AF65-F5344CB8AC3E}">
        <p14:creationId xmlns:p14="http://schemas.microsoft.com/office/powerpoint/2010/main" val="1919368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77863"/>
            <a:ext cx="6022975" cy="33893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9C58CA-12E4-4F31-9B48-6F56F73F44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9183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77863"/>
            <a:ext cx="6022975" cy="338931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9C58CA-12E4-4F31-9B48-6F56F73F44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4336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77863"/>
            <a:ext cx="6022975" cy="338931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9C58CA-12E4-4F31-9B48-6F56F73F44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0288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Charles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9C58CA-12E4-4F31-9B48-6F56F73F44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9034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D4C8FC-94DA-4533-8EE5-8B280CCD532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3636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D4C8FC-94DA-4533-8EE5-8B280CCD532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7667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77863"/>
            <a:ext cx="6022975" cy="3389312"/>
          </a:xfrm>
        </p:spPr>
      </p:sp>
      <p:sp>
        <p:nvSpPr>
          <p:cNvPr id="3" name="Notes Placeholder 2"/>
          <p:cNvSpPr>
            <a:spLocks noGrp="1"/>
          </p:cNvSpPr>
          <p:nvPr>
            <p:ph type="body" idx="1"/>
          </p:nvPr>
        </p:nvSpPr>
        <p:spPr/>
        <p:txBody>
          <a:bodyPr/>
          <a:lstStyle/>
          <a:p>
            <a:pPr lvl="0"/>
            <a:endParaRPr lang="en-US" i="0"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10</a:t>
            </a:fld>
            <a:endParaRPr lang="en-US"/>
          </a:p>
        </p:txBody>
      </p:sp>
    </p:spTree>
    <p:extLst>
      <p:ext uri="{BB962C8B-B14F-4D97-AF65-F5344CB8AC3E}">
        <p14:creationId xmlns:p14="http://schemas.microsoft.com/office/powerpoint/2010/main" val="31940162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ra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595" y="135815"/>
            <a:ext cx="9142810" cy="4435116"/>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solidFill>
                <a:schemeClr val="bg1"/>
              </a:solidFill>
            </a:endParaRP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17" name="Title 1">
            <a:extLst>
              <a:ext uri="{FF2B5EF4-FFF2-40B4-BE49-F238E27FC236}">
                <a16:creationId xmlns:a16="http://schemas.microsoft.com/office/drawing/2014/main" id="{723EBEA2-C871-924D-9669-D4CEBEA34A2B}"/>
              </a:ext>
            </a:extLst>
          </p:cNvPr>
          <p:cNvSpPr>
            <a:spLocks noGrp="1"/>
          </p:cNvSpPr>
          <p:nvPr>
            <p:ph type="ctrTitle" hasCustomPrompt="1"/>
          </p:nvPr>
        </p:nvSpPr>
        <p:spPr>
          <a:xfrm>
            <a:off x="850811" y="1885950"/>
            <a:ext cx="7685087" cy="1211898"/>
          </a:xfrm>
        </p:spPr>
        <p:txBody>
          <a:bodyPr lIns="0" tIns="0" rIns="0" bIns="0">
            <a:normAutofit/>
          </a:bodyPr>
          <a:lstStyle>
            <a:lvl1pPr>
              <a:defRPr sz="3000" b="0" i="0" baseline="0">
                <a:solidFill>
                  <a:schemeClr val="bg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
        <p:nvSpPr>
          <p:cNvPr id="8" name="Text Placeholder 7">
            <a:extLst>
              <a:ext uri="{FF2B5EF4-FFF2-40B4-BE49-F238E27FC236}">
                <a16:creationId xmlns:a16="http://schemas.microsoft.com/office/drawing/2014/main" id="{C73C284A-D09B-B543-AF7E-5F419F34CE5B}"/>
              </a:ext>
            </a:extLst>
          </p:cNvPr>
          <p:cNvSpPr>
            <a:spLocks noGrp="1"/>
          </p:cNvSpPr>
          <p:nvPr>
            <p:ph type="body" sz="quarter" idx="14"/>
          </p:nvPr>
        </p:nvSpPr>
        <p:spPr>
          <a:xfrm>
            <a:off x="850593" y="3171826"/>
            <a:ext cx="1092851" cy="1113356"/>
          </a:xfrm>
        </p:spPr>
        <p:txBody>
          <a:bodyPr>
            <a:normAutofit/>
          </a:bodyPr>
          <a:lstStyle>
            <a:lvl1pPr>
              <a:defRPr sz="10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a:extLst>
              <a:ext uri="{FF2B5EF4-FFF2-40B4-BE49-F238E27FC236}">
                <a16:creationId xmlns:a16="http://schemas.microsoft.com/office/drawing/2014/main" id="{81E09265-B90B-4F4C-A68D-386E7DC88C22}"/>
              </a:ext>
            </a:extLst>
          </p:cNvPr>
          <p:cNvSpPr>
            <a:spLocks noGrp="1"/>
          </p:cNvSpPr>
          <p:nvPr>
            <p:ph type="body" sz="quarter" idx="15"/>
          </p:nvPr>
        </p:nvSpPr>
        <p:spPr>
          <a:xfrm>
            <a:off x="1998760" y="3171826"/>
            <a:ext cx="1092851" cy="1113356"/>
          </a:xfrm>
        </p:spPr>
        <p:txBody>
          <a:bodyPr>
            <a:normAutofit/>
          </a:bodyPr>
          <a:lstStyle>
            <a:lvl1pPr>
              <a:defRPr sz="10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cxnSp>
        <p:nvCxnSpPr>
          <p:cNvPr id="3" name="Straight Connector 2"/>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FB47BF74-4DD7-8441-A0B9-C768BDAD509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2285" y="4600041"/>
            <a:ext cx="685800" cy="514350"/>
          </a:xfrm>
          <a:prstGeom prst="rect">
            <a:avLst/>
          </a:prstGeom>
        </p:spPr>
      </p:pic>
    </p:spTree>
    <p:extLst>
      <p:ext uri="{BB962C8B-B14F-4D97-AF65-F5344CB8AC3E}">
        <p14:creationId xmlns:p14="http://schemas.microsoft.com/office/powerpoint/2010/main" val="2324021858"/>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Text Slide — 01">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4005509"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2" name="Picture Placeholder 4">
            <a:extLst>
              <a:ext uri="{FF2B5EF4-FFF2-40B4-BE49-F238E27FC236}">
                <a16:creationId xmlns:a16="http://schemas.microsoft.com/office/drawing/2014/main" id="{C16D0DC0-1B50-B44F-A922-A1E6CBC25C7B}"/>
              </a:ext>
            </a:extLst>
          </p:cNvPr>
          <p:cNvSpPr>
            <a:spLocks noGrp="1"/>
          </p:cNvSpPr>
          <p:nvPr>
            <p:ph type="pic" sz="quarter" idx="21"/>
          </p:nvPr>
        </p:nvSpPr>
        <p:spPr>
          <a:xfrm>
            <a:off x="4714859" y="428626"/>
            <a:ext cx="3994449" cy="3857625"/>
          </a:xfrm>
          <a:prstGeom prst="rect">
            <a:avLst/>
          </a:prstGeom>
        </p:spPr>
        <p:txBody>
          <a:bodyPr/>
          <a:lstStyle/>
          <a:p>
            <a:endParaRPr lang="en-US"/>
          </a:p>
        </p:txBody>
      </p:sp>
      <p:sp>
        <p:nvSpPr>
          <p:cNvPr id="23" name="Text Placeholder 7">
            <a:extLst>
              <a:ext uri="{FF2B5EF4-FFF2-40B4-BE49-F238E27FC236}">
                <a16:creationId xmlns:a16="http://schemas.microsoft.com/office/drawing/2014/main" id="{F557ABA0-2CF0-894D-BFC5-E24C93581EC6}"/>
              </a:ext>
            </a:extLst>
          </p:cNvPr>
          <p:cNvSpPr>
            <a:spLocks noGrp="1"/>
          </p:cNvSpPr>
          <p:nvPr>
            <p:ph type="body" sz="quarter" idx="15"/>
          </p:nvPr>
        </p:nvSpPr>
        <p:spPr>
          <a:xfrm>
            <a:off x="429166" y="1182282"/>
            <a:ext cx="4005509" cy="1447685"/>
          </a:xfrm>
        </p:spPr>
        <p:txBody>
          <a:bodyPr>
            <a:normAutofit/>
          </a:bodyPr>
          <a:lstStyle>
            <a:lvl1pPr>
              <a:defRPr sz="20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4" name="Text Placeholder 7">
            <a:extLst>
              <a:ext uri="{FF2B5EF4-FFF2-40B4-BE49-F238E27FC236}">
                <a16:creationId xmlns:a16="http://schemas.microsoft.com/office/drawing/2014/main" id="{CA97B1A4-557A-8842-A7CF-CEF459F857B2}"/>
              </a:ext>
            </a:extLst>
          </p:cNvPr>
          <p:cNvSpPr>
            <a:spLocks noGrp="1"/>
          </p:cNvSpPr>
          <p:nvPr>
            <p:ph type="body" sz="quarter" idx="16"/>
          </p:nvPr>
        </p:nvSpPr>
        <p:spPr>
          <a:xfrm>
            <a:off x="429166" y="2918215"/>
            <a:ext cx="4005509" cy="1368037"/>
          </a:xfrm>
        </p:spPr>
        <p:txBody>
          <a:bodyPr>
            <a:normAutofit/>
          </a:bodyPr>
          <a:lstStyle>
            <a:lvl1pPr marL="191944" indent="-191944">
              <a:buFont typeface="Arial" panose="020B0604020202020204" pitchFamily="34" charset="0"/>
              <a:buChar char="•"/>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cxnSp>
        <p:nvCxnSpPr>
          <p:cNvPr id="10" name="Straight Connector 9"/>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5" name="Picture 14">
            <a:extLst>
              <a:ext uri="{FF2B5EF4-FFF2-40B4-BE49-F238E27FC236}">
                <a16:creationId xmlns:a16="http://schemas.microsoft.com/office/drawing/2014/main" id="{5E3E0399-D7EC-0E4F-A863-59332AE1D18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2285" y="4600041"/>
            <a:ext cx="685800" cy="514350"/>
          </a:xfrm>
          <a:prstGeom prst="rect">
            <a:avLst/>
          </a:prstGeom>
        </p:spPr>
      </p:pic>
    </p:spTree>
    <p:extLst>
      <p:ext uri="{BB962C8B-B14F-4D97-AF65-F5344CB8AC3E}">
        <p14:creationId xmlns:p14="http://schemas.microsoft.com/office/powerpoint/2010/main" val="293006304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441" userDrawn="1">
          <p15:clr>
            <a:srgbClr val="FBAE40"/>
          </p15:clr>
        </p15:guide>
        <p15:guide id="11" pos="792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Text Slide — 02">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8285671"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429167" y="1171567"/>
            <a:ext cx="8280141" cy="1743080"/>
          </a:xfrm>
          <a:prstGeom prst="rect">
            <a:avLst/>
          </a:prstGeom>
        </p:spPr>
        <p:txBody>
          <a:bodyPr/>
          <a:lstStyle/>
          <a:p>
            <a:endParaRPr lang="en-US"/>
          </a:p>
        </p:txBody>
      </p:sp>
      <p:sp>
        <p:nvSpPr>
          <p:cNvPr id="28" name="Text Placeholder 7">
            <a:extLst>
              <a:ext uri="{FF2B5EF4-FFF2-40B4-BE49-F238E27FC236}">
                <a16:creationId xmlns:a16="http://schemas.microsoft.com/office/drawing/2014/main" id="{269D219F-F78E-9E4A-B025-7F24BB66706A}"/>
              </a:ext>
            </a:extLst>
          </p:cNvPr>
          <p:cNvSpPr>
            <a:spLocks noGrp="1"/>
          </p:cNvSpPr>
          <p:nvPr>
            <p:ph type="body" sz="quarter" idx="17"/>
          </p:nvPr>
        </p:nvSpPr>
        <p:spPr>
          <a:xfrm>
            <a:off x="4714858" y="3199327"/>
            <a:ext cx="4005509" cy="1086924"/>
          </a:xfrm>
        </p:spPr>
        <p:txBody>
          <a:bodyPr>
            <a:normAutofit/>
          </a:bodyPr>
          <a:lstStyle>
            <a:lvl1pPr marL="191944" indent="-191944">
              <a:buFont typeface="Arial" panose="020B0604020202020204" pitchFamily="34" charset="0"/>
              <a:buChar char="•"/>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9" name="Text Placeholder 7">
            <a:extLst>
              <a:ext uri="{FF2B5EF4-FFF2-40B4-BE49-F238E27FC236}">
                <a16:creationId xmlns:a16="http://schemas.microsoft.com/office/drawing/2014/main" id="{D3B36E90-1930-594F-A27D-BBFA1CA70557}"/>
              </a:ext>
            </a:extLst>
          </p:cNvPr>
          <p:cNvSpPr>
            <a:spLocks noGrp="1"/>
          </p:cNvSpPr>
          <p:nvPr>
            <p:ph type="body" sz="quarter" idx="15"/>
          </p:nvPr>
        </p:nvSpPr>
        <p:spPr>
          <a:xfrm>
            <a:off x="429166" y="3199327"/>
            <a:ext cx="4005509" cy="1086924"/>
          </a:xfrm>
        </p:spPr>
        <p:txBody>
          <a:bodyPr>
            <a:normAutofit/>
          </a:bodyPr>
          <a:lstStyle>
            <a:lvl1pPr>
              <a:defRPr sz="20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cxnSp>
        <p:nvCxnSpPr>
          <p:cNvPr id="10" name="Straight Connector 9"/>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5" name="Picture 14">
            <a:extLst>
              <a:ext uri="{FF2B5EF4-FFF2-40B4-BE49-F238E27FC236}">
                <a16:creationId xmlns:a16="http://schemas.microsoft.com/office/drawing/2014/main" id="{B9193713-CEFD-0849-8AA8-4353C3E1EAE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2285" y="4600041"/>
            <a:ext cx="685800" cy="514350"/>
          </a:xfrm>
          <a:prstGeom prst="rect">
            <a:avLst/>
          </a:prstGeom>
        </p:spPr>
      </p:pic>
    </p:spTree>
    <p:extLst>
      <p:ext uri="{BB962C8B-B14F-4D97-AF65-F5344CB8AC3E}">
        <p14:creationId xmlns:p14="http://schemas.microsoft.com/office/powerpoint/2010/main" val="3465892580"/>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Text Slide — 03">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8285671"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429166" y="1171567"/>
            <a:ext cx="3999979" cy="1743080"/>
          </a:xfrm>
          <a:prstGeom prst="rect">
            <a:avLst/>
          </a:prstGeom>
        </p:spPr>
        <p:txBody>
          <a:bodyPr/>
          <a:lstStyle/>
          <a:p>
            <a:endParaRPr lang="en-US"/>
          </a:p>
        </p:txBody>
      </p:sp>
      <p:sp>
        <p:nvSpPr>
          <p:cNvPr id="16" name="Picture Placeholder 4">
            <a:extLst>
              <a:ext uri="{FF2B5EF4-FFF2-40B4-BE49-F238E27FC236}">
                <a16:creationId xmlns:a16="http://schemas.microsoft.com/office/drawing/2014/main" id="{8B25342B-08E1-464F-AC27-5A6519898803}"/>
              </a:ext>
            </a:extLst>
          </p:cNvPr>
          <p:cNvSpPr>
            <a:spLocks noGrp="1"/>
          </p:cNvSpPr>
          <p:nvPr>
            <p:ph type="pic" sz="quarter" idx="22"/>
          </p:nvPr>
        </p:nvSpPr>
        <p:spPr>
          <a:xfrm>
            <a:off x="4721716" y="1171567"/>
            <a:ext cx="3999979" cy="1743080"/>
          </a:xfrm>
          <a:prstGeom prst="rect">
            <a:avLst/>
          </a:prstGeom>
        </p:spPr>
        <p:txBody>
          <a:bodyPr/>
          <a:lstStyle/>
          <a:p>
            <a:endParaRPr lang="en-US"/>
          </a:p>
        </p:txBody>
      </p:sp>
      <p:sp>
        <p:nvSpPr>
          <p:cNvPr id="20" name="Text Placeholder 7">
            <a:extLst>
              <a:ext uri="{FF2B5EF4-FFF2-40B4-BE49-F238E27FC236}">
                <a16:creationId xmlns:a16="http://schemas.microsoft.com/office/drawing/2014/main" id="{7AFEBE52-7AC4-8A4F-A882-82DC4FA897C6}"/>
              </a:ext>
            </a:extLst>
          </p:cNvPr>
          <p:cNvSpPr>
            <a:spLocks noGrp="1"/>
          </p:cNvSpPr>
          <p:nvPr>
            <p:ph type="body" sz="quarter" idx="16"/>
          </p:nvPr>
        </p:nvSpPr>
        <p:spPr>
          <a:xfrm>
            <a:off x="429166" y="3199327"/>
            <a:ext cx="4005509" cy="1086924"/>
          </a:xfrm>
        </p:spPr>
        <p:txBody>
          <a:bodyPr>
            <a:normAutofit/>
          </a:bodyPr>
          <a:lstStyle>
            <a:lvl1pPr marL="0" indent="0">
              <a:buFont typeface="Arial" panose="020B0604020202020204" pitchFamily="34" charset="0"/>
              <a:buNone/>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1" name="Text Placeholder 7">
            <a:extLst>
              <a:ext uri="{FF2B5EF4-FFF2-40B4-BE49-F238E27FC236}">
                <a16:creationId xmlns:a16="http://schemas.microsoft.com/office/drawing/2014/main" id="{1BCA72C9-9805-E34B-BBDE-3CF10D461ABA}"/>
              </a:ext>
            </a:extLst>
          </p:cNvPr>
          <p:cNvSpPr>
            <a:spLocks noGrp="1"/>
          </p:cNvSpPr>
          <p:nvPr>
            <p:ph type="body" sz="quarter" idx="17"/>
          </p:nvPr>
        </p:nvSpPr>
        <p:spPr>
          <a:xfrm>
            <a:off x="4714858" y="3199327"/>
            <a:ext cx="4005509" cy="1086924"/>
          </a:xfrm>
        </p:spPr>
        <p:txBody>
          <a:bodyPr>
            <a:normAutofit/>
          </a:bodyPr>
          <a:lstStyle>
            <a:lvl1pPr marL="0" indent="0">
              <a:buFont typeface="Arial" panose="020B0604020202020204" pitchFamily="34" charset="0"/>
              <a:buNone/>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cxnSp>
        <p:nvCxnSpPr>
          <p:cNvPr id="11" name="Straight Connector 10"/>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5AF59B8F-AF0F-314F-BD27-F72A0D93A99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2285" y="4600041"/>
            <a:ext cx="685800" cy="514350"/>
          </a:xfrm>
          <a:prstGeom prst="rect">
            <a:avLst/>
          </a:prstGeom>
        </p:spPr>
      </p:pic>
    </p:spTree>
    <p:extLst>
      <p:ext uri="{BB962C8B-B14F-4D97-AF65-F5344CB8AC3E}">
        <p14:creationId xmlns:p14="http://schemas.microsoft.com/office/powerpoint/2010/main" val="1287124997"/>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Text Slide — 04">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8285671"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429166" y="1171567"/>
            <a:ext cx="2571415" cy="1743080"/>
          </a:xfrm>
          <a:prstGeom prst="rect">
            <a:avLst/>
          </a:prstGeom>
        </p:spPr>
        <p:txBody>
          <a:bodyPr/>
          <a:lstStyle/>
          <a:p>
            <a:endParaRPr lang="en-US" dirty="0"/>
          </a:p>
        </p:txBody>
      </p:sp>
      <p:sp>
        <p:nvSpPr>
          <p:cNvPr id="25" name="Picture Placeholder 4">
            <a:extLst>
              <a:ext uri="{FF2B5EF4-FFF2-40B4-BE49-F238E27FC236}">
                <a16:creationId xmlns:a16="http://schemas.microsoft.com/office/drawing/2014/main" id="{9243F34B-2502-DB4F-9DB5-EDCF7DC7B5D5}"/>
              </a:ext>
            </a:extLst>
          </p:cNvPr>
          <p:cNvSpPr>
            <a:spLocks noGrp="1"/>
          </p:cNvSpPr>
          <p:nvPr>
            <p:ph type="pic" sz="quarter" idx="23"/>
          </p:nvPr>
        </p:nvSpPr>
        <p:spPr>
          <a:xfrm>
            <a:off x="3286294" y="1171567"/>
            <a:ext cx="2571415" cy="1743080"/>
          </a:xfrm>
          <a:prstGeom prst="rect">
            <a:avLst/>
          </a:prstGeom>
        </p:spPr>
        <p:txBody>
          <a:bodyPr/>
          <a:lstStyle/>
          <a:p>
            <a:endParaRPr lang="en-US"/>
          </a:p>
        </p:txBody>
      </p:sp>
      <p:sp>
        <p:nvSpPr>
          <p:cNvPr id="30" name="Picture Placeholder 4">
            <a:extLst>
              <a:ext uri="{FF2B5EF4-FFF2-40B4-BE49-F238E27FC236}">
                <a16:creationId xmlns:a16="http://schemas.microsoft.com/office/drawing/2014/main" id="{4236B20B-B550-8142-AEF8-60BDD719F696}"/>
              </a:ext>
            </a:extLst>
          </p:cNvPr>
          <p:cNvSpPr>
            <a:spLocks noGrp="1"/>
          </p:cNvSpPr>
          <p:nvPr>
            <p:ph type="pic" sz="quarter" idx="25"/>
          </p:nvPr>
        </p:nvSpPr>
        <p:spPr>
          <a:xfrm>
            <a:off x="6143422" y="1171567"/>
            <a:ext cx="2571415" cy="1743080"/>
          </a:xfrm>
          <a:prstGeom prst="rect">
            <a:avLst/>
          </a:prstGeom>
        </p:spPr>
        <p:txBody>
          <a:bodyPr/>
          <a:lstStyle/>
          <a:p>
            <a:endParaRPr lang="en-US"/>
          </a:p>
        </p:txBody>
      </p:sp>
      <p:sp>
        <p:nvSpPr>
          <p:cNvPr id="31" name="Text Placeholder 7">
            <a:extLst>
              <a:ext uri="{FF2B5EF4-FFF2-40B4-BE49-F238E27FC236}">
                <a16:creationId xmlns:a16="http://schemas.microsoft.com/office/drawing/2014/main" id="{805AEC2D-775B-BF4D-8D0A-574C4B109908}"/>
              </a:ext>
            </a:extLst>
          </p:cNvPr>
          <p:cNvSpPr>
            <a:spLocks noGrp="1"/>
          </p:cNvSpPr>
          <p:nvPr>
            <p:ph type="body" sz="quarter" idx="16"/>
          </p:nvPr>
        </p:nvSpPr>
        <p:spPr>
          <a:xfrm>
            <a:off x="429164" y="3199327"/>
            <a:ext cx="2571416" cy="1086924"/>
          </a:xfrm>
        </p:spPr>
        <p:txBody>
          <a:bodyPr>
            <a:normAutofit/>
          </a:bodyPr>
          <a:lstStyle>
            <a:lvl1pPr marL="0" indent="0">
              <a:buFont typeface="Arial" panose="020B0604020202020204" pitchFamily="34" charset="0"/>
              <a:buNone/>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a:extLst>
              <a:ext uri="{FF2B5EF4-FFF2-40B4-BE49-F238E27FC236}">
                <a16:creationId xmlns:a16="http://schemas.microsoft.com/office/drawing/2014/main" id="{F5503E3A-1422-CD4D-8A89-397D3BA42065}"/>
              </a:ext>
            </a:extLst>
          </p:cNvPr>
          <p:cNvSpPr>
            <a:spLocks noGrp="1"/>
          </p:cNvSpPr>
          <p:nvPr>
            <p:ph type="body" sz="quarter" idx="26"/>
          </p:nvPr>
        </p:nvSpPr>
        <p:spPr>
          <a:xfrm>
            <a:off x="3289863" y="3199327"/>
            <a:ext cx="2571416" cy="1086924"/>
          </a:xfrm>
        </p:spPr>
        <p:txBody>
          <a:bodyPr>
            <a:normAutofit/>
          </a:bodyPr>
          <a:lstStyle>
            <a:lvl1pPr marL="0" indent="0">
              <a:buFont typeface="Arial" panose="020B0604020202020204" pitchFamily="34" charset="0"/>
              <a:buNone/>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3" name="Text Placeholder 7">
            <a:extLst>
              <a:ext uri="{FF2B5EF4-FFF2-40B4-BE49-F238E27FC236}">
                <a16:creationId xmlns:a16="http://schemas.microsoft.com/office/drawing/2014/main" id="{0064A36D-65DD-F745-A342-E072B9827553}"/>
              </a:ext>
            </a:extLst>
          </p:cNvPr>
          <p:cNvSpPr>
            <a:spLocks noGrp="1"/>
          </p:cNvSpPr>
          <p:nvPr>
            <p:ph type="body" sz="quarter" idx="27"/>
          </p:nvPr>
        </p:nvSpPr>
        <p:spPr>
          <a:xfrm>
            <a:off x="6139848" y="3199327"/>
            <a:ext cx="2571416" cy="1086924"/>
          </a:xfrm>
        </p:spPr>
        <p:txBody>
          <a:bodyPr>
            <a:normAutofit/>
          </a:bodyPr>
          <a:lstStyle>
            <a:lvl1pPr marL="0" indent="0">
              <a:buFont typeface="Arial" panose="020B0604020202020204" pitchFamily="34" charset="0"/>
              <a:buNone/>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cxnSp>
        <p:nvCxnSpPr>
          <p:cNvPr id="13" name="Straight Connector 12"/>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5" name="Picture 14">
            <a:extLst>
              <a:ext uri="{FF2B5EF4-FFF2-40B4-BE49-F238E27FC236}">
                <a16:creationId xmlns:a16="http://schemas.microsoft.com/office/drawing/2014/main" id="{BBE37082-8BAC-1942-B941-90189517F49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2285" y="4600041"/>
            <a:ext cx="685800" cy="514350"/>
          </a:xfrm>
          <a:prstGeom prst="rect">
            <a:avLst/>
          </a:prstGeom>
        </p:spPr>
      </p:pic>
    </p:spTree>
    <p:extLst>
      <p:ext uri="{BB962C8B-B14F-4D97-AF65-F5344CB8AC3E}">
        <p14:creationId xmlns:p14="http://schemas.microsoft.com/office/powerpoint/2010/main" val="347564684"/>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guide id="12" pos="5041" userDrawn="1">
          <p15:clr>
            <a:srgbClr val="FBAE40"/>
          </p15:clr>
        </p15:guide>
        <p15:guide id="13" pos="5521" userDrawn="1">
          <p15:clr>
            <a:srgbClr val="FBAE40"/>
          </p15:clr>
        </p15:guide>
        <p15:guide id="14" pos="9841" userDrawn="1">
          <p15:clr>
            <a:srgbClr val="FBAE40"/>
          </p15:clr>
        </p15:guide>
        <p15:guide id="15" pos="1032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Text Slide — 05">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8285671"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0" name="Content Placeholder 4">
            <a:extLst>
              <a:ext uri="{FF2B5EF4-FFF2-40B4-BE49-F238E27FC236}">
                <a16:creationId xmlns:a16="http://schemas.microsoft.com/office/drawing/2014/main" id="{66682ECA-8356-F142-94A1-921EA9421350}"/>
              </a:ext>
            </a:extLst>
          </p:cNvPr>
          <p:cNvSpPr>
            <a:spLocks noGrp="1"/>
          </p:cNvSpPr>
          <p:nvPr>
            <p:ph sz="quarter" idx="16" hasCustomPrompt="1"/>
          </p:nvPr>
        </p:nvSpPr>
        <p:spPr>
          <a:xfrm>
            <a:off x="429165" y="1170497"/>
            <a:ext cx="3999979" cy="3114675"/>
          </a:xfrm>
          <a:prstGeom prst="rect">
            <a:avLst/>
          </a:prstGeom>
        </p:spPr>
        <p:txBody>
          <a:bodyPr>
            <a:normAutofit/>
          </a:bodyPr>
          <a:lstStyle>
            <a:lvl1pPr>
              <a:tabLst>
                <a:tab pos="47987" algn="l"/>
              </a:tabLst>
              <a:defRPr sz="2000">
                <a:solidFill>
                  <a:srgbClr val="576F7F"/>
                </a:solidFill>
              </a:defRPr>
            </a:lvl1pPr>
            <a:lvl2pPr marL="47987" indent="-47987">
              <a:tabLst/>
              <a:defRPr sz="400">
                <a:solidFill>
                  <a:schemeClr val="bg1">
                    <a:lumMod val="50000"/>
                  </a:schemeClr>
                </a:solidFill>
              </a:defRPr>
            </a:lvl2pPr>
            <a:lvl3pPr marL="96639" indent="-48653">
              <a:tabLst/>
              <a:defRPr sz="400">
                <a:solidFill>
                  <a:schemeClr val="bg1">
                    <a:lumMod val="50000"/>
                  </a:schemeClr>
                </a:solidFill>
              </a:defRPr>
            </a:lvl3pPr>
          </a:lstStyle>
          <a:p>
            <a:pPr lvl="0"/>
            <a:r>
              <a:rPr lang="tr-TR" dirty="0"/>
              <a:t>Picture</a:t>
            </a:r>
          </a:p>
        </p:txBody>
      </p:sp>
      <p:sp>
        <p:nvSpPr>
          <p:cNvPr id="21" name="Text Placeholder 7">
            <a:extLst>
              <a:ext uri="{FF2B5EF4-FFF2-40B4-BE49-F238E27FC236}">
                <a16:creationId xmlns:a16="http://schemas.microsoft.com/office/drawing/2014/main" id="{6428EAA1-0C81-0745-89CD-1A39835C4F74}"/>
              </a:ext>
            </a:extLst>
          </p:cNvPr>
          <p:cNvSpPr>
            <a:spLocks noGrp="1"/>
          </p:cNvSpPr>
          <p:nvPr>
            <p:ph type="body" sz="quarter" idx="17"/>
          </p:nvPr>
        </p:nvSpPr>
        <p:spPr>
          <a:xfrm>
            <a:off x="4714857" y="1170499"/>
            <a:ext cx="3999978" cy="3114674"/>
          </a:xfrm>
        </p:spPr>
        <p:txBody>
          <a:bodyPr>
            <a:normAutofit/>
          </a:bodyPr>
          <a:lstStyle>
            <a:lvl1pPr marL="191944" indent="-191944">
              <a:buFont typeface="Arial" panose="020B0604020202020204" pitchFamily="34" charset="0"/>
              <a:buChar char="•"/>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cxnSp>
        <p:nvCxnSpPr>
          <p:cNvPr id="9" name="Straight Connector 8"/>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7DDB05B6-35EC-D142-81F5-FBCB0816774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2285" y="4600041"/>
            <a:ext cx="685800" cy="514350"/>
          </a:xfrm>
          <a:prstGeom prst="rect">
            <a:avLst/>
          </a:prstGeom>
        </p:spPr>
      </p:pic>
    </p:spTree>
    <p:extLst>
      <p:ext uri="{BB962C8B-B14F-4D97-AF65-F5344CB8AC3E}">
        <p14:creationId xmlns:p14="http://schemas.microsoft.com/office/powerpoint/2010/main" val="3224869767"/>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cxnSp>
        <p:nvCxnSpPr>
          <p:cNvPr id="20" name="Straight Connector 19">
            <a:extLst>
              <a:ext uri="{FF2B5EF4-FFF2-40B4-BE49-F238E27FC236}">
                <a16:creationId xmlns:a16="http://schemas.microsoft.com/office/drawing/2014/main" id="{A1AB842C-6BB1-7849-B78D-1D793CD25166}"/>
              </a:ext>
            </a:extLst>
          </p:cNvPr>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AA9EDA39-870A-E945-9A81-5D7CFB06F0C7}"/>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cxnSp>
        <p:nvCxnSpPr>
          <p:cNvPr id="6" name="Straight Connector 5"/>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6AE0F96E-204F-8841-AC0A-F97409F8442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2285" y="4600041"/>
            <a:ext cx="685800" cy="514350"/>
          </a:xfrm>
          <a:prstGeom prst="rect">
            <a:avLst/>
          </a:prstGeom>
        </p:spPr>
      </p:pic>
    </p:spTree>
    <p:extLst>
      <p:ext uri="{BB962C8B-B14F-4D97-AF65-F5344CB8AC3E}">
        <p14:creationId xmlns:p14="http://schemas.microsoft.com/office/powerpoint/2010/main" val="1325450870"/>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guide id="11" pos="7441" userDrawn="1">
          <p15:clr>
            <a:srgbClr val="FBAE40"/>
          </p15:clr>
        </p15:guide>
        <p15:guide id="12" pos="7921" userDrawn="1">
          <p15:clr>
            <a:srgbClr val="FBAE40"/>
          </p15:clr>
        </p15:guide>
        <p15:guide id="13" pos="5521" userDrawn="1">
          <p15:clr>
            <a:srgbClr val="FBAE40"/>
          </p15:clr>
        </p15:guide>
        <p15:guide id="14" pos="5041" userDrawn="1">
          <p15:clr>
            <a:srgbClr val="FBAE40"/>
          </p15:clr>
        </p15:guide>
        <p15:guide id="15" pos="9841" userDrawn="1">
          <p15:clr>
            <a:srgbClr val="FBAE40"/>
          </p15:clr>
        </p15:guide>
        <p15:guide id="16" pos="1032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 Gra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595" y="135815"/>
            <a:ext cx="9142810" cy="4435116"/>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solidFill>
                <a:schemeClr val="bg1"/>
              </a:solidFill>
            </a:endParaRP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17" name="Title 1">
            <a:extLst>
              <a:ext uri="{FF2B5EF4-FFF2-40B4-BE49-F238E27FC236}">
                <a16:creationId xmlns:a16="http://schemas.microsoft.com/office/drawing/2014/main" id="{723EBEA2-C871-924D-9669-D4CEBEA34A2B}"/>
              </a:ext>
            </a:extLst>
          </p:cNvPr>
          <p:cNvSpPr>
            <a:spLocks noGrp="1"/>
          </p:cNvSpPr>
          <p:nvPr>
            <p:ph type="ctrTitle" hasCustomPrompt="1"/>
          </p:nvPr>
        </p:nvSpPr>
        <p:spPr>
          <a:xfrm>
            <a:off x="850811" y="1438276"/>
            <a:ext cx="7685087" cy="1191694"/>
          </a:xfrm>
        </p:spPr>
        <p:txBody>
          <a:bodyPr lIns="0" tIns="0" rIns="0" bIns="0">
            <a:normAutofit/>
          </a:bodyPr>
          <a:lstStyle>
            <a:lvl1pPr>
              <a:defRPr sz="3000" b="0" i="0" baseline="0">
                <a:solidFill>
                  <a:schemeClr val="bg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
        <p:nvSpPr>
          <p:cNvPr id="8" name="Text Placeholder 7">
            <a:extLst>
              <a:ext uri="{FF2B5EF4-FFF2-40B4-BE49-F238E27FC236}">
                <a16:creationId xmlns:a16="http://schemas.microsoft.com/office/drawing/2014/main" id="{C73C284A-D09B-B543-AF7E-5F419F34CE5B}"/>
              </a:ext>
            </a:extLst>
          </p:cNvPr>
          <p:cNvSpPr>
            <a:spLocks noGrp="1"/>
          </p:cNvSpPr>
          <p:nvPr>
            <p:ph type="body" sz="quarter" idx="14" hasCustomPrompt="1"/>
          </p:nvPr>
        </p:nvSpPr>
        <p:spPr>
          <a:xfrm>
            <a:off x="850593" y="3867150"/>
            <a:ext cx="1092851" cy="1113356"/>
          </a:xfrm>
        </p:spPr>
        <p:txBody>
          <a:bodyPr>
            <a:normAutofit/>
          </a:bodyPr>
          <a:lstStyle>
            <a:lvl1pPr>
              <a:defRPr sz="10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Speaker</a:t>
            </a:r>
            <a:r>
              <a:rPr lang="tr-TR" dirty="0"/>
              <a:t> Name </a:t>
            </a:r>
          </a:p>
          <a:p>
            <a:pPr lvl="0"/>
            <a:r>
              <a:rPr lang="tr-TR" dirty="0" err="1"/>
              <a:t>Organization</a:t>
            </a:r>
            <a:endParaRPr lang="tr-TR" dirty="0"/>
          </a:p>
        </p:txBody>
      </p:sp>
      <p:sp>
        <p:nvSpPr>
          <p:cNvPr id="32" name="Text Placeholder 7">
            <a:extLst>
              <a:ext uri="{FF2B5EF4-FFF2-40B4-BE49-F238E27FC236}">
                <a16:creationId xmlns:a16="http://schemas.microsoft.com/office/drawing/2014/main" id="{81E09265-B90B-4F4C-A68D-386E7DC88C22}"/>
              </a:ext>
            </a:extLst>
          </p:cNvPr>
          <p:cNvSpPr>
            <a:spLocks noGrp="1"/>
          </p:cNvSpPr>
          <p:nvPr>
            <p:ph type="body" sz="quarter" idx="15" hasCustomPrompt="1"/>
          </p:nvPr>
        </p:nvSpPr>
        <p:spPr>
          <a:xfrm>
            <a:off x="2133600" y="3867150"/>
            <a:ext cx="1092851" cy="1113356"/>
          </a:xfrm>
        </p:spPr>
        <p:txBody>
          <a:bodyPr>
            <a:normAutofit/>
          </a:bodyPr>
          <a:lstStyle>
            <a:lvl1pPr>
              <a:defRPr sz="10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Speaker</a:t>
            </a:r>
            <a:r>
              <a:rPr lang="tr-TR" dirty="0"/>
              <a:t> Name </a:t>
            </a:r>
          </a:p>
          <a:p>
            <a:pPr lvl="0"/>
            <a:r>
              <a:rPr lang="tr-TR" dirty="0" err="1"/>
              <a:t>Organization</a:t>
            </a:r>
            <a:endParaRPr lang="tr-TR" dirty="0"/>
          </a:p>
        </p:txBody>
      </p:sp>
      <p:cxnSp>
        <p:nvCxnSpPr>
          <p:cNvPr id="3" name="Straight Connector 2"/>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21" name="Text Placeholder 7">
            <a:extLst>
              <a:ext uri="{FF2B5EF4-FFF2-40B4-BE49-F238E27FC236}">
                <a16:creationId xmlns:a16="http://schemas.microsoft.com/office/drawing/2014/main" id="{71AFA216-BE2A-8047-AEEB-D8B5CB5D9F71}"/>
              </a:ext>
            </a:extLst>
          </p:cNvPr>
          <p:cNvSpPr>
            <a:spLocks noGrp="1"/>
          </p:cNvSpPr>
          <p:nvPr>
            <p:ph type="body" sz="quarter" idx="16" hasCustomPrompt="1"/>
          </p:nvPr>
        </p:nvSpPr>
        <p:spPr>
          <a:xfrm>
            <a:off x="3402949" y="3867150"/>
            <a:ext cx="1118901" cy="1113355"/>
          </a:xfrm>
        </p:spPr>
        <p:txBody>
          <a:bodyPr>
            <a:normAutofit/>
          </a:bodyPr>
          <a:lstStyle>
            <a:lvl1pPr>
              <a:defRPr sz="10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Speaker</a:t>
            </a:r>
            <a:r>
              <a:rPr lang="tr-TR" dirty="0"/>
              <a:t> Name </a:t>
            </a:r>
          </a:p>
          <a:p>
            <a:pPr lvl="0"/>
            <a:r>
              <a:rPr lang="tr-TR" dirty="0" err="1"/>
              <a:t>Organization</a:t>
            </a:r>
            <a:endParaRPr lang="tr-TR" dirty="0"/>
          </a:p>
        </p:txBody>
      </p:sp>
      <p:sp>
        <p:nvSpPr>
          <p:cNvPr id="22" name="Text Placeholder 7">
            <a:extLst>
              <a:ext uri="{FF2B5EF4-FFF2-40B4-BE49-F238E27FC236}">
                <a16:creationId xmlns:a16="http://schemas.microsoft.com/office/drawing/2014/main" id="{32AF19DF-F957-C94C-BA1F-ABA26EC09188}"/>
              </a:ext>
            </a:extLst>
          </p:cNvPr>
          <p:cNvSpPr>
            <a:spLocks noGrp="1"/>
          </p:cNvSpPr>
          <p:nvPr>
            <p:ph type="body" sz="quarter" idx="17" hasCustomPrompt="1"/>
          </p:nvPr>
        </p:nvSpPr>
        <p:spPr>
          <a:xfrm>
            <a:off x="4713416" y="3867150"/>
            <a:ext cx="1382584" cy="1113355"/>
          </a:xfrm>
        </p:spPr>
        <p:txBody>
          <a:bodyPr>
            <a:normAutofit/>
          </a:bodyPr>
          <a:lstStyle>
            <a:lvl1pPr>
              <a:defRPr sz="10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r>
              <a:rPr lang="en-US" dirty="0"/>
              <a:t>Moderator Name</a:t>
            </a:r>
          </a:p>
          <a:p>
            <a:r>
              <a:rPr lang="en-US" dirty="0"/>
              <a:t>SLDS State Support Team</a:t>
            </a:r>
          </a:p>
        </p:txBody>
      </p:sp>
      <p:pic>
        <p:nvPicPr>
          <p:cNvPr id="15" name="Picture 14">
            <a:extLst>
              <a:ext uri="{FF2B5EF4-FFF2-40B4-BE49-F238E27FC236}">
                <a16:creationId xmlns:a16="http://schemas.microsoft.com/office/drawing/2014/main" id="{F818D05E-3E20-C144-AA2C-74772F7F5A1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2285" y="4600041"/>
            <a:ext cx="685800" cy="514350"/>
          </a:xfrm>
          <a:prstGeom prst="rect">
            <a:avLst/>
          </a:prstGeom>
        </p:spPr>
      </p:pic>
    </p:spTree>
    <p:extLst>
      <p:ext uri="{BB962C8B-B14F-4D97-AF65-F5344CB8AC3E}">
        <p14:creationId xmlns:p14="http://schemas.microsoft.com/office/powerpoint/2010/main" val="3780523967"/>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Gra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595" y="135815"/>
            <a:ext cx="9142810" cy="4435116"/>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solidFill>
                <a:schemeClr val="bg1"/>
              </a:solidFill>
            </a:endParaRP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17" name="Title 1">
            <a:extLst>
              <a:ext uri="{FF2B5EF4-FFF2-40B4-BE49-F238E27FC236}">
                <a16:creationId xmlns:a16="http://schemas.microsoft.com/office/drawing/2014/main" id="{723EBEA2-C871-924D-9669-D4CEBEA34A2B}"/>
              </a:ext>
            </a:extLst>
          </p:cNvPr>
          <p:cNvSpPr>
            <a:spLocks noGrp="1"/>
          </p:cNvSpPr>
          <p:nvPr>
            <p:ph type="ctrTitle" hasCustomPrompt="1"/>
          </p:nvPr>
        </p:nvSpPr>
        <p:spPr>
          <a:xfrm>
            <a:off x="850811" y="1885950"/>
            <a:ext cx="7685087" cy="1211898"/>
          </a:xfrm>
        </p:spPr>
        <p:txBody>
          <a:bodyPr lIns="0" tIns="0" rIns="0" bIns="0">
            <a:normAutofit/>
          </a:bodyPr>
          <a:lstStyle>
            <a:lvl1pPr>
              <a:defRPr sz="3000" b="0" i="0" baseline="0">
                <a:solidFill>
                  <a:schemeClr val="bg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
        <p:nvSpPr>
          <p:cNvPr id="8" name="Text Placeholder 7">
            <a:extLst>
              <a:ext uri="{FF2B5EF4-FFF2-40B4-BE49-F238E27FC236}">
                <a16:creationId xmlns:a16="http://schemas.microsoft.com/office/drawing/2014/main" id="{C73C284A-D09B-B543-AF7E-5F419F34CE5B}"/>
              </a:ext>
            </a:extLst>
          </p:cNvPr>
          <p:cNvSpPr>
            <a:spLocks noGrp="1"/>
          </p:cNvSpPr>
          <p:nvPr>
            <p:ph type="body" sz="quarter" idx="14"/>
          </p:nvPr>
        </p:nvSpPr>
        <p:spPr>
          <a:xfrm>
            <a:off x="850593" y="3171826"/>
            <a:ext cx="1092851" cy="1113356"/>
          </a:xfrm>
        </p:spPr>
        <p:txBody>
          <a:bodyPr>
            <a:normAutofit/>
          </a:bodyPr>
          <a:lstStyle>
            <a:lvl1pPr>
              <a:defRPr sz="10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a:extLst>
              <a:ext uri="{FF2B5EF4-FFF2-40B4-BE49-F238E27FC236}">
                <a16:creationId xmlns:a16="http://schemas.microsoft.com/office/drawing/2014/main" id="{81E09265-B90B-4F4C-A68D-386E7DC88C22}"/>
              </a:ext>
            </a:extLst>
          </p:cNvPr>
          <p:cNvSpPr>
            <a:spLocks noGrp="1"/>
          </p:cNvSpPr>
          <p:nvPr>
            <p:ph type="body" sz="quarter" idx="15"/>
          </p:nvPr>
        </p:nvSpPr>
        <p:spPr>
          <a:xfrm>
            <a:off x="1998760" y="3171826"/>
            <a:ext cx="1092851" cy="1113356"/>
          </a:xfrm>
        </p:spPr>
        <p:txBody>
          <a:bodyPr>
            <a:normAutofit/>
          </a:bodyPr>
          <a:lstStyle>
            <a:lvl1pPr>
              <a:defRPr sz="10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1049958035"/>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Yellow">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595" y="135815"/>
            <a:ext cx="9142810" cy="4435116"/>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6" name="Title 1">
            <a:extLst>
              <a:ext uri="{FF2B5EF4-FFF2-40B4-BE49-F238E27FC236}">
                <a16:creationId xmlns:a16="http://schemas.microsoft.com/office/drawing/2014/main" id="{0FAE0E86-F5B0-2643-9F7C-9B5DF5AB2A62}"/>
              </a:ext>
            </a:extLst>
          </p:cNvPr>
          <p:cNvSpPr>
            <a:spLocks noGrp="1"/>
          </p:cNvSpPr>
          <p:nvPr>
            <p:ph type="ctrTitle" hasCustomPrompt="1"/>
          </p:nvPr>
        </p:nvSpPr>
        <p:spPr>
          <a:xfrm>
            <a:off x="850811" y="1885950"/>
            <a:ext cx="7685087" cy="1211898"/>
          </a:xfrm>
        </p:spPr>
        <p:txBody>
          <a:bodyPr lIns="0" tIns="0" rIns="0" bIns="0">
            <a:normAutofit/>
          </a:bodyPr>
          <a:lstStyle>
            <a:lvl1pPr>
              <a:defRPr sz="3000" b="0" i="0" baseline="0">
                <a:solidFill>
                  <a:schemeClr val="tx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
        <p:nvSpPr>
          <p:cNvPr id="31" name="Text Placeholder 7">
            <a:extLst>
              <a:ext uri="{FF2B5EF4-FFF2-40B4-BE49-F238E27FC236}">
                <a16:creationId xmlns:a16="http://schemas.microsoft.com/office/drawing/2014/main" id="{4311E8C8-3143-A74B-8FDA-F85A6F535B0E}"/>
              </a:ext>
            </a:extLst>
          </p:cNvPr>
          <p:cNvSpPr>
            <a:spLocks noGrp="1"/>
          </p:cNvSpPr>
          <p:nvPr>
            <p:ph type="body" sz="quarter" idx="14"/>
          </p:nvPr>
        </p:nvSpPr>
        <p:spPr>
          <a:xfrm>
            <a:off x="850593" y="3171826"/>
            <a:ext cx="1092851" cy="1113356"/>
          </a:xfrm>
        </p:spPr>
        <p:txBody>
          <a:bodyPr>
            <a:normAutofit/>
          </a:bodyPr>
          <a:lstStyle>
            <a:lvl1pPr>
              <a:defRPr sz="1000">
                <a:solidFill>
                  <a:schemeClr val="tx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a:extLst>
              <a:ext uri="{FF2B5EF4-FFF2-40B4-BE49-F238E27FC236}">
                <a16:creationId xmlns:a16="http://schemas.microsoft.com/office/drawing/2014/main" id="{9B12BEB6-E28E-0A42-AF4D-0E33CBE7B6D1}"/>
              </a:ext>
            </a:extLst>
          </p:cNvPr>
          <p:cNvSpPr>
            <a:spLocks noGrp="1"/>
          </p:cNvSpPr>
          <p:nvPr>
            <p:ph type="body" sz="quarter" idx="15"/>
          </p:nvPr>
        </p:nvSpPr>
        <p:spPr>
          <a:xfrm>
            <a:off x="1998760" y="3171826"/>
            <a:ext cx="1092851" cy="1113356"/>
          </a:xfrm>
        </p:spPr>
        <p:txBody>
          <a:bodyPr>
            <a:normAutofit/>
          </a:bodyPr>
          <a:lstStyle>
            <a:lvl1pPr>
              <a:defRPr sz="1000">
                <a:solidFill>
                  <a:schemeClr val="tx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1554259098"/>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 Gra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595" y="135815"/>
            <a:ext cx="9142810" cy="4435116"/>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1" name="Slide Number Placeholder 6">
            <a:extLst>
              <a:ext uri="{FF2B5EF4-FFF2-40B4-BE49-F238E27FC236}">
                <a16:creationId xmlns:a16="http://schemas.microsoft.com/office/drawing/2014/main" id="{94254CDA-9455-1F48-A703-E7C2342F39CF}"/>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14" name="Title 1">
            <a:extLst>
              <a:ext uri="{FF2B5EF4-FFF2-40B4-BE49-F238E27FC236}">
                <a16:creationId xmlns:a16="http://schemas.microsoft.com/office/drawing/2014/main" id="{3F940754-C6EA-AC4C-8314-59739CD84FF9}"/>
              </a:ext>
            </a:extLst>
          </p:cNvPr>
          <p:cNvSpPr>
            <a:spLocks noGrp="1"/>
          </p:cNvSpPr>
          <p:nvPr>
            <p:ph type="ctrTitle" hasCustomPrompt="1"/>
          </p:nvPr>
        </p:nvSpPr>
        <p:spPr>
          <a:xfrm>
            <a:off x="850811" y="2074227"/>
            <a:ext cx="7685087" cy="1211898"/>
          </a:xfrm>
        </p:spPr>
        <p:txBody>
          <a:bodyPr lIns="0" tIns="0" rIns="0" bIns="0">
            <a:normAutofit/>
          </a:bodyPr>
          <a:lstStyle>
            <a:lvl1pPr>
              <a:defRPr sz="3000" b="0" i="0" baseline="0">
                <a:solidFill>
                  <a:schemeClr val="bg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Tree>
    <p:extLst>
      <p:ext uri="{BB962C8B-B14F-4D97-AF65-F5344CB8AC3E}">
        <p14:creationId xmlns:p14="http://schemas.microsoft.com/office/powerpoint/2010/main" val="3413446686"/>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Yellow">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595" y="135815"/>
            <a:ext cx="9142810" cy="4435116"/>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6" name="Title 1">
            <a:extLst>
              <a:ext uri="{FF2B5EF4-FFF2-40B4-BE49-F238E27FC236}">
                <a16:creationId xmlns:a16="http://schemas.microsoft.com/office/drawing/2014/main" id="{0FAE0E86-F5B0-2643-9F7C-9B5DF5AB2A62}"/>
              </a:ext>
            </a:extLst>
          </p:cNvPr>
          <p:cNvSpPr>
            <a:spLocks noGrp="1"/>
          </p:cNvSpPr>
          <p:nvPr>
            <p:ph type="ctrTitle" hasCustomPrompt="1"/>
          </p:nvPr>
        </p:nvSpPr>
        <p:spPr>
          <a:xfrm>
            <a:off x="850811" y="1885950"/>
            <a:ext cx="7685087" cy="1211898"/>
          </a:xfrm>
        </p:spPr>
        <p:txBody>
          <a:bodyPr lIns="0" tIns="0" rIns="0" bIns="0">
            <a:normAutofit/>
          </a:bodyPr>
          <a:lstStyle>
            <a:lvl1pPr>
              <a:defRPr sz="3000" b="0" i="0" baseline="0">
                <a:solidFill>
                  <a:schemeClr val="tx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
        <p:nvSpPr>
          <p:cNvPr id="31" name="Text Placeholder 7">
            <a:extLst>
              <a:ext uri="{FF2B5EF4-FFF2-40B4-BE49-F238E27FC236}">
                <a16:creationId xmlns:a16="http://schemas.microsoft.com/office/drawing/2014/main" id="{4311E8C8-3143-A74B-8FDA-F85A6F535B0E}"/>
              </a:ext>
            </a:extLst>
          </p:cNvPr>
          <p:cNvSpPr>
            <a:spLocks noGrp="1"/>
          </p:cNvSpPr>
          <p:nvPr>
            <p:ph type="body" sz="quarter" idx="14"/>
          </p:nvPr>
        </p:nvSpPr>
        <p:spPr>
          <a:xfrm>
            <a:off x="850593" y="3171826"/>
            <a:ext cx="1092851" cy="1113356"/>
          </a:xfrm>
        </p:spPr>
        <p:txBody>
          <a:bodyPr>
            <a:normAutofit/>
          </a:bodyPr>
          <a:lstStyle>
            <a:lvl1pPr>
              <a:defRPr sz="1000">
                <a:solidFill>
                  <a:schemeClr val="tx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a:extLst>
              <a:ext uri="{FF2B5EF4-FFF2-40B4-BE49-F238E27FC236}">
                <a16:creationId xmlns:a16="http://schemas.microsoft.com/office/drawing/2014/main" id="{9B12BEB6-E28E-0A42-AF4D-0E33CBE7B6D1}"/>
              </a:ext>
            </a:extLst>
          </p:cNvPr>
          <p:cNvSpPr>
            <a:spLocks noGrp="1"/>
          </p:cNvSpPr>
          <p:nvPr>
            <p:ph type="body" sz="quarter" idx="15"/>
          </p:nvPr>
        </p:nvSpPr>
        <p:spPr>
          <a:xfrm>
            <a:off x="1998760" y="3171826"/>
            <a:ext cx="1092851" cy="1113356"/>
          </a:xfrm>
        </p:spPr>
        <p:txBody>
          <a:bodyPr>
            <a:normAutofit/>
          </a:bodyPr>
          <a:lstStyle>
            <a:lvl1pPr>
              <a:defRPr sz="1000">
                <a:solidFill>
                  <a:schemeClr val="tx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cxnSp>
        <p:nvCxnSpPr>
          <p:cNvPr id="9" name="Straight Connector 8"/>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DDBB8D84-6AC7-4E4B-8248-C91B4487BB6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2285" y="4600041"/>
            <a:ext cx="685800" cy="514350"/>
          </a:xfrm>
          <a:prstGeom prst="rect">
            <a:avLst/>
          </a:prstGeom>
        </p:spPr>
      </p:pic>
    </p:spTree>
    <p:extLst>
      <p:ext uri="{BB962C8B-B14F-4D97-AF65-F5344CB8AC3E}">
        <p14:creationId xmlns:p14="http://schemas.microsoft.com/office/powerpoint/2010/main" val="303099650"/>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595" y="135815"/>
            <a:ext cx="9142810" cy="4435116"/>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b="0" cap="none" spc="0">
              <a:ln>
                <a:noFill/>
              </a:ln>
              <a:solidFill>
                <a:schemeClr val="tx1"/>
              </a:solidFill>
              <a:effectLst/>
            </a:endParaRP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1" name="Title 1">
            <a:extLst>
              <a:ext uri="{FF2B5EF4-FFF2-40B4-BE49-F238E27FC236}">
                <a16:creationId xmlns:a16="http://schemas.microsoft.com/office/drawing/2014/main" id="{F7B7FAD3-3A70-6441-A8ED-D420541B3A87}"/>
              </a:ext>
            </a:extLst>
          </p:cNvPr>
          <p:cNvSpPr>
            <a:spLocks noGrp="1"/>
          </p:cNvSpPr>
          <p:nvPr>
            <p:ph type="ctrTitle" hasCustomPrompt="1"/>
          </p:nvPr>
        </p:nvSpPr>
        <p:spPr>
          <a:xfrm>
            <a:off x="850811" y="2074227"/>
            <a:ext cx="7685087" cy="1211898"/>
          </a:xfrm>
        </p:spPr>
        <p:txBody>
          <a:bodyPr lIns="0" tIns="0" rIns="0" bIns="0">
            <a:normAutofit/>
          </a:bodyPr>
          <a:lstStyle>
            <a:lvl1pPr>
              <a:defRPr sz="3000" b="0" i="0" baseline="0">
                <a:solidFill>
                  <a:schemeClr val="tx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Tree>
    <p:extLst>
      <p:ext uri="{BB962C8B-B14F-4D97-AF65-F5344CB8AC3E}">
        <p14:creationId xmlns:p14="http://schemas.microsoft.com/office/powerpoint/2010/main" val="2057364225"/>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 White">
    <p:spTree>
      <p:nvGrpSpPr>
        <p:cNvPr id="1" name=""/>
        <p:cNvGrpSpPr/>
        <p:nvPr/>
      </p:nvGrpSpPr>
      <p:grpSpPr>
        <a:xfrm>
          <a:off x="0" y="0"/>
          <a:ext cx="0" cy="0"/>
          <a:chOff x="0" y="0"/>
          <a:chExt cx="0" cy="0"/>
        </a:xfrm>
      </p:grpSpPr>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17" name="Title 1">
            <a:extLst>
              <a:ext uri="{FF2B5EF4-FFF2-40B4-BE49-F238E27FC236}">
                <a16:creationId xmlns:a16="http://schemas.microsoft.com/office/drawing/2014/main" id="{827B5FC5-D8F1-064D-8DDF-573695AF66C8}"/>
              </a:ext>
            </a:extLst>
          </p:cNvPr>
          <p:cNvSpPr>
            <a:spLocks noGrp="1"/>
          </p:cNvSpPr>
          <p:nvPr>
            <p:ph type="ctrTitle" hasCustomPrompt="1"/>
          </p:nvPr>
        </p:nvSpPr>
        <p:spPr>
          <a:xfrm>
            <a:off x="850811" y="2074227"/>
            <a:ext cx="7685087" cy="1211898"/>
          </a:xfrm>
        </p:spPr>
        <p:txBody>
          <a:bodyPr lIns="0" tIns="0" rIns="0" bIns="0">
            <a:normAutofit/>
          </a:bodyPr>
          <a:lstStyle>
            <a:lvl1pPr>
              <a:defRPr sz="30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Tree>
    <p:extLst>
      <p:ext uri="{BB962C8B-B14F-4D97-AF65-F5344CB8AC3E}">
        <p14:creationId xmlns:p14="http://schemas.microsoft.com/office/powerpoint/2010/main" val="1588743400"/>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 01">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17" name="Picture Placeholder 4">
            <a:extLst>
              <a:ext uri="{FF2B5EF4-FFF2-40B4-BE49-F238E27FC236}">
                <a16:creationId xmlns:a16="http://schemas.microsoft.com/office/drawing/2014/main" id="{389C38FD-514A-3045-9263-6A1BF07AB988}"/>
              </a:ext>
            </a:extLst>
          </p:cNvPr>
          <p:cNvSpPr>
            <a:spLocks noGrp="1"/>
          </p:cNvSpPr>
          <p:nvPr>
            <p:ph type="pic" sz="quarter" idx="21"/>
          </p:nvPr>
        </p:nvSpPr>
        <p:spPr>
          <a:xfrm>
            <a:off x="-11976" y="135816"/>
            <a:ext cx="9155976" cy="4435117"/>
          </a:xfrm>
          <a:prstGeom prst="rect">
            <a:avLst/>
          </a:prstGeom>
        </p:spPr>
        <p:txBody>
          <a:bodyPr/>
          <a:lstStyle/>
          <a:p>
            <a:endParaRPr lang="en-US"/>
          </a:p>
        </p:txBody>
      </p:sp>
      <p:sp>
        <p:nvSpPr>
          <p:cNvPr id="21" name="Rectangle 20">
            <a:extLst>
              <a:ext uri="{FF2B5EF4-FFF2-40B4-BE49-F238E27FC236}">
                <a16:creationId xmlns:a16="http://schemas.microsoft.com/office/drawing/2014/main" id="{7F51C926-0B7B-F040-990F-6DAD17F61D10}"/>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Tree>
    <p:extLst>
      <p:ext uri="{BB962C8B-B14F-4D97-AF65-F5344CB8AC3E}">
        <p14:creationId xmlns:p14="http://schemas.microsoft.com/office/powerpoint/2010/main" val="3250431844"/>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Slide — 02">
    <p:spTree>
      <p:nvGrpSpPr>
        <p:cNvPr id="1" name=""/>
        <p:cNvGrpSpPr/>
        <p:nvPr/>
      </p:nvGrpSpPr>
      <p:grpSpPr>
        <a:xfrm>
          <a:off x="0" y="0"/>
          <a:ext cx="0" cy="0"/>
          <a:chOff x="0" y="0"/>
          <a:chExt cx="0" cy="0"/>
        </a:xfrm>
      </p:grpSpPr>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2" name="Picture Placeholder 4">
            <a:extLst>
              <a:ext uri="{FF2B5EF4-FFF2-40B4-BE49-F238E27FC236}">
                <a16:creationId xmlns:a16="http://schemas.microsoft.com/office/drawing/2014/main" id="{C16D0DC0-1B50-B44F-A922-A1E6CBC25C7B}"/>
              </a:ext>
            </a:extLst>
          </p:cNvPr>
          <p:cNvSpPr>
            <a:spLocks noGrp="1"/>
          </p:cNvSpPr>
          <p:nvPr>
            <p:ph type="pic" sz="quarter" idx="21"/>
          </p:nvPr>
        </p:nvSpPr>
        <p:spPr>
          <a:xfrm>
            <a:off x="429167" y="428626"/>
            <a:ext cx="8280141" cy="3857625"/>
          </a:xfrm>
          <a:prstGeom prst="rect">
            <a:avLst/>
          </a:prstGeom>
        </p:spPr>
        <p:txBody>
          <a:bodyPr/>
          <a:lstStyle/>
          <a:p>
            <a:endParaRPr lang="en-US"/>
          </a:p>
        </p:txBody>
      </p:sp>
    </p:spTree>
    <p:extLst>
      <p:ext uri="{BB962C8B-B14F-4D97-AF65-F5344CB8AC3E}">
        <p14:creationId xmlns:p14="http://schemas.microsoft.com/office/powerpoint/2010/main" val="610707218"/>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441">
          <p15:clr>
            <a:srgbClr val="FBAE40"/>
          </p15:clr>
        </p15:guide>
        <p15:guide id="11" pos="792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 01">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8285671"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1" name="Text Placeholder 7">
            <a:extLst>
              <a:ext uri="{FF2B5EF4-FFF2-40B4-BE49-F238E27FC236}">
                <a16:creationId xmlns:a16="http://schemas.microsoft.com/office/drawing/2014/main" id="{3A2D9A2B-8B34-F540-99A1-C92EEC6DA8F4}"/>
              </a:ext>
            </a:extLst>
          </p:cNvPr>
          <p:cNvSpPr>
            <a:spLocks noGrp="1"/>
          </p:cNvSpPr>
          <p:nvPr>
            <p:ph type="body" sz="quarter" idx="14"/>
          </p:nvPr>
        </p:nvSpPr>
        <p:spPr>
          <a:xfrm>
            <a:off x="429164" y="1182283"/>
            <a:ext cx="8285672" cy="2852848"/>
          </a:xfrm>
        </p:spPr>
        <p:txBody>
          <a:bodyPr>
            <a:normAutofit/>
          </a:bodyPr>
          <a:lstStyle>
            <a:lvl1pPr marL="287916" indent="-287916">
              <a:buFont typeface="Arial" panose="020B0604020202020204" pitchFamily="34" charset="0"/>
              <a:buChar char="•"/>
              <a:defRPr sz="20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2651342158"/>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 02">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8285671"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6" name="Text Placeholder 7">
            <a:extLst>
              <a:ext uri="{FF2B5EF4-FFF2-40B4-BE49-F238E27FC236}">
                <a16:creationId xmlns:a16="http://schemas.microsoft.com/office/drawing/2014/main" id="{712FB6B8-B494-0F4A-88E7-5A10924214A0}"/>
              </a:ext>
            </a:extLst>
          </p:cNvPr>
          <p:cNvSpPr>
            <a:spLocks noGrp="1"/>
          </p:cNvSpPr>
          <p:nvPr>
            <p:ph type="body" sz="quarter" idx="15"/>
          </p:nvPr>
        </p:nvSpPr>
        <p:spPr>
          <a:xfrm>
            <a:off x="429164" y="1182282"/>
            <a:ext cx="8285672" cy="1447685"/>
          </a:xfrm>
        </p:spPr>
        <p:txBody>
          <a:bodyPr>
            <a:normAutofit/>
          </a:bodyPr>
          <a:lstStyle>
            <a:lvl1pPr>
              <a:defRPr sz="20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7" name="Text Placeholder 7">
            <a:extLst>
              <a:ext uri="{FF2B5EF4-FFF2-40B4-BE49-F238E27FC236}">
                <a16:creationId xmlns:a16="http://schemas.microsoft.com/office/drawing/2014/main" id="{E07D1BF5-CC75-D548-877A-F9B67A02FBA6}"/>
              </a:ext>
            </a:extLst>
          </p:cNvPr>
          <p:cNvSpPr>
            <a:spLocks noGrp="1"/>
          </p:cNvSpPr>
          <p:nvPr>
            <p:ph type="body" sz="quarter" idx="16"/>
          </p:nvPr>
        </p:nvSpPr>
        <p:spPr>
          <a:xfrm>
            <a:off x="429166" y="2918215"/>
            <a:ext cx="4005509" cy="1368037"/>
          </a:xfrm>
        </p:spPr>
        <p:txBody>
          <a:bodyPr>
            <a:normAutofit/>
          </a:bodyPr>
          <a:lstStyle>
            <a:lvl1pPr marL="191944" indent="-191944">
              <a:buFont typeface="Arial" panose="020B0604020202020204" pitchFamily="34" charset="0"/>
              <a:buChar char="•"/>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8" name="Text Placeholder 7">
            <a:extLst>
              <a:ext uri="{FF2B5EF4-FFF2-40B4-BE49-F238E27FC236}">
                <a16:creationId xmlns:a16="http://schemas.microsoft.com/office/drawing/2014/main" id="{CE106A9F-1969-0644-9A50-A23079A8A24E}"/>
              </a:ext>
            </a:extLst>
          </p:cNvPr>
          <p:cNvSpPr>
            <a:spLocks noGrp="1"/>
          </p:cNvSpPr>
          <p:nvPr>
            <p:ph type="body" sz="quarter" idx="17"/>
          </p:nvPr>
        </p:nvSpPr>
        <p:spPr>
          <a:xfrm>
            <a:off x="4714858" y="2918215"/>
            <a:ext cx="4005509" cy="1368037"/>
          </a:xfrm>
        </p:spPr>
        <p:txBody>
          <a:bodyPr>
            <a:normAutofit/>
          </a:bodyPr>
          <a:lstStyle>
            <a:lvl1pPr marL="191944" indent="-191944">
              <a:buFont typeface="Arial" panose="020B0604020202020204" pitchFamily="34" charset="0"/>
              <a:buChar char="•"/>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208663938"/>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Text Slide — 01">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4005509"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2" name="Picture Placeholder 4">
            <a:extLst>
              <a:ext uri="{FF2B5EF4-FFF2-40B4-BE49-F238E27FC236}">
                <a16:creationId xmlns:a16="http://schemas.microsoft.com/office/drawing/2014/main" id="{C16D0DC0-1B50-B44F-A922-A1E6CBC25C7B}"/>
              </a:ext>
            </a:extLst>
          </p:cNvPr>
          <p:cNvSpPr>
            <a:spLocks noGrp="1"/>
          </p:cNvSpPr>
          <p:nvPr>
            <p:ph type="pic" sz="quarter" idx="21"/>
          </p:nvPr>
        </p:nvSpPr>
        <p:spPr>
          <a:xfrm>
            <a:off x="4714859" y="428626"/>
            <a:ext cx="3994449" cy="3857625"/>
          </a:xfrm>
          <a:prstGeom prst="rect">
            <a:avLst/>
          </a:prstGeom>
        </p:spPr>
        <p:txBody>
          <a:bodyPr/>
          <a:lstStyle/>
          <a:p>
            <a:endParaRPr lang="en-US"/>
          </a:p>
        </p:txBody>
      </p:sp>
      <p:sp>
        <p:nvSpPr>
          <p:cNvPr id="23" name="Text Placeholder 7">
            <a:extLst>
              <a:ext uri="{FF2B5EF4-FFF2-40B4-BE49-F238E27FC236}">
                <a16:creationId xmlns:a16="http://schemas.microsoft.com/office/drawing/2014/main" id="{F557ABA0-2CF0-894D-BFC5-E24C93581EC6}"/>
              </a:ext>
            </a:extLst>
          </p:cNvPr>
          <p:cNvSpPr>
            <a:spLocks noGrp="1"/>
          </p:cNvSpPr>
          <p:nvPr>
            <p:ph type="body" sz="quarter" idx="15"/>
          </p:nvPr>
        </p:nvSpPr>
        <p:spPr>
          <a:xfrm>
            <a:off x="429166" y="1182282"/>
            <a:ext cx="4005509" cy="1447685"/>
          </a:xfrm>
        </p:spPr>
        <p:txBody>
          <a:bodyPr>
            <a:normAutofit/>
          </a:bodyPr>
          <a:lstStyle>
            <a:lvl1pPr>
              <a:defRPr sz="20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4" name="Text Placeholder 7">
            <a:extLst>
              <a:ext uri="{FF2B5EF4-FFF2-40B4-BE49-F238E27FC236}">
                <a16:creationId xmlns:a16="http://schemas.microsoft.com/office/drawing/2014/main" id="{CA97B1A4-557A-8842-A7CF-CEF459F857B2}"/>
              </a:ext>
            </a:extLst>
          </p:cNvPr>
          <p:cNvSpPr>
            <a:spLocks noGrp="1"/>
          </p:cNvSpPr>
          <p:nvPr>
            <p:ph type="body" sz="quarter" idx="16"/>
          </p:nvPr>
        </p:nvSpPr>
        <p:spPr>
          <a:xfrm>
            <a:off x="429166" y="2918215"/>
            <a:ext cx="4005509" cy="1368037"/>
          </a:xfrm>
        </p:spPr>
        <p:txBody>
          <a:bodyPr>
            <a:normAutofit/>
          </a:bodyPr>
          <a:lstStyle>
            <a:lvl1pPr marL="191944" indent="-191944">
              <a:buFont typeface="Arial" panose="020B0604020202020204" pitchFamily="34" charset="0"/>
              <a:buChar char="•"/>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920823484"/>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441">
          <p15:clr>
            <a:srgbClr val="FBAE40"/>
          </p15:clr>
        </p15:guide>
        <p15:guide id="11" pos="792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Text Slide — 02">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8285671"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429167" y="1171567"/>
            <a:ext cx="8280141" cy="1743080"/>
          </a:xfrm>
          <a:prstGeom prst="rect">
            <a:avLst/>
          </a:prstGeom>
        </p:spPr>
        <p:txBody>
          <a:bodyPr/>
          <a:lstStyle/>
          <a:p>
            <a:endParaRPr lang="en-US"/>
          </a:p>
        </p:txBody>
      </p:sp>
      <p:sp>
        <p:nvSpPr>
          <p:cNvPr id="28" name="Text Placeholder 7">
            <a:extLst>
              <a:ext uri="{FF2B5EF4-FFF2-40B4-BE49-F238E27FC236}">
                <a16:creationId xmlns:a16="http://schemas.microsoft.com/office/drawing/2014/main" id="{269D219F-F78E-9E4A-B025-7F24BB66706A}"/>
              </a:ext>
            </a:extLst>
          </p:cNvPr>
          <p:cNvSpPr>
            <a:spLocks noGrp="1"/>
          </p:cNvSpPr>
          <p:nvPr>
            <p:ph type="body" sz="quarter" idx="17"/>
          </p:nvPr>
        </p:nvSpPr>
        <p:spPr>
          <a:xfrm>
            <a:off x="4714858" y="3199327"/>
            <a:ext cx="4005509" cy="1086924"/>
          </a:xfrm>
        </p:spPr>
        <p:txBody>
          <a:bodyPr>
            <a:normAutofit/>
          </a:bodyPr>
          <a:lstStyle>
            <a:lvl1pPr marL="191944" indent="-191944">
              <a:buFont typeface="Arial" panose="020B0604020202020204" pitchFamily="34" charset="0"/>
              <a:buChar char="•"/>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9" name="Text Placeholder 7">
            <a:extLst>
              <a:ext uri="{FF2B5EF4-FFF2-40B4-BE49-F238E27FC236}">
                <a16:creationId xmlns:a16="http://schemas.microsoft.com/office/drawing/2014/main" id="{D3B36E90-1930-594F-A27D-BBFA1CA70557}"/>
              </a:ext>
            </a:extLst>
          </p:cNvPr>
          <p:cNvSpPr>
            <a:spLocks noGrp="1"/>
          </p:cNvSpPr>
          <p:nvPr>
            <p:ph type="body" sz="quarter" idx="15"/>
          </p:nvPr>
        </p:nvSpPr>
        <p:spPr>
          <a:xfrm>
            <a:off x="429166" y="3199327"/>
            <a:ext cx="4005509" cy="1086924"/>
          </a:xfrm>
        </p:spPr>
        <p:txBody>
          <a:bodyPr>
            <a:normAutofit/>
          </a:bodyPr>
          <a:lstStyle>
            <a:lvl1pPr>
              <a:defRPr sz="20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1532320124"/>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Text Slide — 03">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8285671"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429166" y="1171567"/>
            <a:ext cx="3999979" cy="1743080"/>
          </a:xfrm>
          <a:prstGeom prst="rect">
            <a:avLst/>
          </a:prstGeom>
        </p:spPr>
        <p:txBody>
          <a:bodyPr/>
          <a:lstStyle/>
          <a:p>
            <a:endParaRPr lang="en-US"/>
          </a:p>
        </p:txBody>
      </p:sp>
      <p:sp>
        <p:nvSpPr>
          <p:cNvPr id="16" name="Picture Placeholder 4">
            <a:extLst>
              <a:ext uri="{FF2B5EF4-FFF2-40B4-BE49-F238E27FC236}">
                <a16:creationId xmlns:a16="http://schemas.microsoft.com/office/drawing/2014/main" id="{8B25342B-08E1-464F-AC27-5A6519898803}"/>
              </a:ext>
            </a:extLst>
          </p:cNvPr>
          <p:cNvSpPr>
            <a:spLocks noGrp="1"/>
          </p:cNvSpPr>
          <p:nvPr>
            <p:ph type="pic" sz="quarter" idx="22"/>
          </p:nvPr>
        </p:nvSpPr>
        <p:spPr>
          <a:xfrm>
            <a:off x="4721716" y="1171567"/>
            <a:ext cx="3999979" cy="1743080"/>
          </a:xfrm>
          <a:prstGeom prst="rect">
            <a:avLst/>
          </a:prstGeom>
        </p:spPr>
        <p:txBody>
          <a:bodyPr/>
          <a:lstStyle/>
          <a:p>
            <a:endParaRPr lang="en-US"/>
          </a:p>
        </p:txBody>
      </p:sp>
      <p:sp>
        <p:nvSpPr>
          <p:cNvPr id="20" name="Text Placeholder 7">
            <a:extLst>
              <a:ext uri="{FF2B5EF4-FFF2-40B4-BE49-F238E27FC236}">
                <a16:creationId xmlns:a16="http://schemas.microsoft.com/office/drawing/2014/main" id="{7AFEBE52-7AC4-8A4F-A882-82DC4FA897C6}"/>
              </a:ext>
            </a:extLst>
          </p:cNvPr>
          <p:cNvSpPr>
            <a:spLocks noGrp="1"/>
          </p:cNvSpPr>
          <p:nvPr>
            <p:ph type="body" sz="quarter" idx="16"/>
          </p:nvPr>
        </p:nvSpPr>
        <p:spPr>
          <a:xfrm>
            <a:off x="429166" y="3199327"/>
            <a:ext cx="4005509" cy="1086924"/>
          </a:xfrm>
        </p:spPr>
        <p:txBody>
          <a:bodyPr>
            <a:normAutofit/>
          </a:bodyPr>
          <a:lstStyle>
            <a:lvl1pPr marL="0" indent="0">
              <a:buFont typeface="Arial" panose="020B0604020202020204" pitchFamily="34" charset="0"/>
              <a:buNone/>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1" name="Text Placeholder 7">
            <a:extLst>
              <a:ext uri="{FF2B5EF4-FFF2-40B4-BE49-F238E27FC236}">
                <a16:creationId xmlns:a16="http://schemas.microsoft.com/office/drawing/2014/main" id="{1BCA72C9-9805-E34B-BBDE-3CF10D461ABA}"/>
              </a:ext>
            </a:extLst>
          </p:cNvPr>
          <p:cNvSpPr>
            <a:spLocks noGrp="1"/>
          </p:cNvSpPr>
          <p:nvPr>
            <p:ph type="body" sz="quarter" idx="17"/>
          </p:nvPr>
        </p:nvSpPr>
        <p:spPr>
          <a:xfrm>
            <a:off x="4714858" y="3199327"/>
            <a:ext cx="4005509" cy="1086924"/>
          </a:xfrm>
        </p:spPr>
        <p:txBody>
          <a:bodyPr>
            <a:normAutofit/>
          </a:bodyPr>
          <a:lstStyle>
            <a:lvl1pPr marL="0" indent="0">
              <a:buFont typeface="Arial" panose="020B0604020202020204" pitchFamily="34" charset="0"/>
              <a:buNone/>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1747923789"/>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Text Slide — 04">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8285671"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429166" y="1171567"/>
            <a:ext cx="2571415" cy="1743080"/>
          </a:xfrm>
          <a:prstGeom prst="rect">
            <a:avLst/>
          </a:prstGeom>
        </p:spPr>
        <p:txBody>
          <a:bodyPr/>
          <a:lstStyle/>
          <a:p>
            <a:endParaRPr lang="en-US" dirty="0"/>
          </a:p>
        </p:txBody>
      </p:sp>
      <p:sp>
        <p:nvSpPr>
          <p:cNvPr id="25" name="Picture Placeholder 4">
            <a:extLst>
              <a:ext uri="{FF2B5EF4-FFF2-40B4-BE49-F238E27FC236}">
                <a16:creationId xmlns:a16="http://schemas.microsoft.com/office/drawing/2014/main" id="{9243F34B-2502-DB4F-9DB5-EDCF7DC7B5D5}"/>
              </a:ext>
            </a:extLst>
          </p:cNvPr>
          <p:cNvSpPr>
            <a:spLocks noGrp="1"/>
          </p:cNvSpPr>
          <p:nvPr>
            <p:ph type="pic" sz="quarter" idx="23"/>
          </p:nvPr>
        </p:nvSpPr>
        <p:spPr>
          <a:xfrm>
            <a:off x="3286294" y="1171567"/>
            <a:ext cx="2571415" cy="1743080"/>
          </a:xfrm>
          <a:prstGeom prst="rect">
            <a:avLst/>
          </a:prstGeom>
        </p:spPr>
        <p:txBody>
          <a:bodyPr/>
          <a:lstStyle/>
          <a:p>
            <a:endParaRPr lang="en-US"/>
          </a:p>
        </p:txBody>
      </p:sp>
      <p:sp>
        <p:nvSpPr>
          <p:cNvPr id="30" name="Picture Placeholder 4">
            <a:extLst>
              <a:ext uri="{FF2B5EF4-FFF2-40B4-BE49-F238E27FC236}">
                <a16:creationId xmlns:a16="http://schemas.microsoft.com/office/drawing/2014/main" id="{4236B20B-B550-8142-AEF8-60BDD719F696}"/>
              </a:ext>
            </a:extLst>
          </p:cNvPr>
          <p:cNvSpPr>
            <a:spLocks noGrp="1"/>
          </p:cNvSpPr>
          <p:nvPr>
            <p:ph type="pic" sz="quarter" idx="25"/>
          </p:nvPr>
        </p:nvSpPr>
        <p:spPr>
          <a:xfrm>
            <a:off x="6143422" y="1171567"/>
            <a:ext cx="2571415" cy="1743080"/>
          </a:xfrm>
          <a:prstGeom prst="rect">
            <a:avLst/>
          </a:prstGeom>
        </p:spPr>
        <p:txBody>
          <a:bodyPr/>
          <a:lstStyle/>
          <a:p>
            <a:endParaRPr lang="en-US"/>
          </a:p>
        </p:txBody>
      </p:sp>
      <p:sp>
        <p:nvSpPr>
          <p:cNvPr id="31" name="Text Placeholder 7">
            <a:extLst>
              <a:ext uri="{FF2B5EF4-FFF2-40B4-BE49-F238E27FC236}">
                <a16:creationId xmlns:a16="http://schemas.microsoft.com/office/drawing/2014/main" id="{805AEC2D-775B-BF4D-8D0A-574C4B109908}"/>
              </a:ext>
            </a:extLst>
          </p:cNvPr>
          <p:cNvSpPr>
            <a:spLocks noGrp="1"/>
          </p:cNvSpPr>
          <p:nvPr>
            <p:ph type="body" sz="quarter" idx="16"/>
          </p:nvPr>
        </p:nvSpPr>
        <p:spPr>
          <a:xfrm>
            <a:off x="429164" y="3199327"/>
            <a:ext cx="2571416" cy="1086924"/>
          </a:xfrm>
        </p:spPr>
        <p:txBody>
          <a:bodyPr>
            <a:normAutofit/>
          </a:bodyPr>
          <a:lstStyle>
            <a:lvl1pPr marL="0" indent="0">
              <a:buFont typeface="Arial" panose="020B0604020202020204" pitchFamily="34" charset="0"/>
              <a:buNone/>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a:extLst>
              <a:ext uri="{FF2B5EF4-FFF2-40B4-BE49-F238E27FC236}">
                <a16:creationId xmlns:a16="http://schemas.microsoft.com/office/drawing/2014/main" id="{F5503E3A-1422-CD4D-8A89-397D3BA42065}"/>
              </a:ext>
            </a:extLst>
          </p:cNvPr>
          <p:cNvSpPr>
            <a:spLocks noGrp="1"/>
          </p:cNvSpPr>
          <p:nvPr>
            <p:ph type="body" sz="quarter" idx="26"/>
          </p:nvPr>
        </p:nvSpPr>
        <p:spPr>
          <a:xfrm>
            <a:off x="3289863" y="3199327"/>
            <a:ext cx="2571416" cy="1086924"/>
          </a:xfrm>
        </p:spPr>
        <p:txBody>
          <a:bodyPr>
            <a:normAutofit/>
          </a:bodyPr>
          <a:lstStyle>
            <a:lvl1pPr marL="0" indent="0">
              <a:buFont typeface="Arial" panose="020B0604020202020204" pitchFamily="34" charset="0"/>
              <a:buNone/>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3" name="Text Placeholder 7">
            <a:extLst>
              <a:ext uri="{FF2B5EF4-FFF2-40B4-BE49-F238E27FC236}">
                <a16:creationId xmlns:a16="http://schemas.microsoft.com/office/drawing/2014/main" id="{0064A36D-65DD-F745-A342-E072B9827553}"/>
              </a:ext>
            </a:extLst>
          </p:cNvPr>
          <p:cNvSpPr>
            <a:spLocks noGrp="1"/>
          </p:cNvSpPr>
          <p:nvPr>
            <p:ph type="body" sz="quarter" idx="27"/>
          </p:nvPr>
        </p:nvSpPr>
        <p:spPr>
          <a:xfrm>
            <a:off x="6139848" y="3199327"/>
            <a:ext cx="2571416" cy="1086924"/>
          </a:xfrm>
        </p:spPr>
        <p:txBody>
          <a:bodyPr>
            <a:normAutofit/>
          </a:bodyPr>
          <a:lstStyle>
            <a:lvl1pPr marL="0" indent="0">
              <a:buFont typeface="Arial" panose="020B0604020202020204" pitchFamily="34" charset="0"/>
              <a:buNone/>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1006833049"/>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guide id="12" pos="5041">
          <p15:clr>
            <a:srgbClr val="FBAE40"/>
          </p15:clr>
        </p15:guide>
        <p15:guide id="13" pos="5521">
          <p15:clr>
            <a:srgbClr val="FBAE40"/>
          </p15:clr>
        </p15:guide>
        <p15:guide id="14" pos="9841">
          <p15:clr>
            <a:srgbClr val="FBAE40"/>
          </p15:clr>
        </p15:guide>
        <p15:guide id="15" pos="1032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 Gra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595" y="135815"/>
            <a:ext cx="9142810" cy="4435116"/>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1" name="Slide Number Placeholder 6">
            <a:extLst>
              <a:ext uri="{FF2B5EF4-FFF2-40B4-BE49-F238E27FC236}">
                <a16:creationId xmlns:a16="http://schemas.microsoft.com/office/drawing/2014/main" id="{94254CDA-9455-1F48-A703-E7C2342F39CF}"/>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14" name="Title 1">
            <a:extLst>
              <a:ext uri="{FF2B5EF4-FFF2-40B4-BE49-F238E27FC236}">
                <a16:creationId xmlns:a16="http://schemas.microsoft.com/office/drawing/2014/main" id="{3F940754-C6EA-AC4C-8314-59739CD84FF9}"/>
              </a:ext>
            </a:extLst>
          </p:cNvPr>
          <p:cNvSpPr>
            <a:spLocks noGrp="1"/>
          </p:cNvSpPr>
          <p:nvPr>
            <p:ph type="ctrTitle" hasCustomPrompt="1"/>
          </p:nvPr>
        </p:nvSpPr>
        <p:spPr>
          <a:xfrm>
            <a:off x="850811" y="2074227"/>
            <a:ext cx="7685087" cy="1211898"/>
          </a:xfrm>
        </p:spPr>
        <p:txBody>
          <a:bodyPr lIns="0" tIns="0" rIns="0" bIns="0">
            <a:normAutofit/>
          </a:bodyPr>
          <a:lstStyle>
            <a:lvl1pPr>
              <a:defRPr sz="3000" b="0" i="0" baseline="0">
                <a:solidFill>
                  <a:schemeClr val="bg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cxnSp>
        <p:nvCxnSpPr>
          <p:cNvPr id="7" name="Straight Connector 6"/>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8E920866-FF66-794D-8DC3-D1ADBCDAD3E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2285" y="4600041"/>
            <a:ext cx="685800" cy="514350"/>
          </a:xfrm>
          <a:prstGeom prst="rect">
            <a:avLst/>
          </a:prstGeom>
        </p:spPr>
      </p:pic>
    </p:spTree>
    <p:extLst>
      <p:ext uri="{BB962C8B-B14F-4D97-AF65-F5344CB8AC3E}">
        <p14:creationId xmlns:p14="http://schemas.microsoft.com/office/powerpoint/2010/main" val="3186232973"/>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Text Slide — 05">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8285671"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0" name="Content Placeholder 4">
            <a:extLst>
              <a:ext uri="{FF2B5EF4-FFF2-40B4-BE49-F238E27FC236}">
                <a16:creationId xmlns:a16="http://schemas.microsoft.com/office/drawing/2014/main" id="{66682ECA-8356-F142-94A1-921EA9421350}"/>
              </a:ext>
            </a:extLst>
          </p:cNvPr>
          <p:cNvSpPr>
            <a:spLocks noGrp="1"/>
          </p:cNvSpPr>
          <p:nvPr>
            <p:ph sz="quarter" idx="16" hasCustomPrompt="1"/>
          </p:nvPr>
        </p:nvSpPr>
        <p:spPr>
          <a:xfrm>
            <a:off x="429165" y="1170497"/>
            <a:ext cx="3999979" cy="3114675"/>
          </a:xfrm>
          <a:prstGeom prst="rect">
            <a:avLst/>
          </a:prstGeom>
        </p:spPr>
        <p:txBody>
          <a:bodyPr>
            <a:normAutofit/>
          </a:bodyPr>
          <a:lstStyle>
            <a:lvl1pPr>
              <a:tabLst>
                <a:tab pos="47987" algn="l"/>
              </a:tabLst>
              <a:defRPr sz="2000">
                <a:solidFill>
                  <a:srgbClr val="576F7F"/>
                </a:solidFill>
              </a:defRPr>
            </a:lvl1pPr>
            <a:lvl2pPr marL="47987" indent="-47987">
              <a:tabLst/>
              <a:defRPr sz="400">
                <a:solidFill>
                  <a:schemeClr val="bg1">
                    <a:lumMod val="50000"/>
                  </a:schemeClr>
                </a:solidFill>
              </a:defRPr>
            </a:lvl2pPr>
            <a:lvl3pPr marL="96639" indent="-48653">
              <a:tabLst/>
              <a:defRPr sz="400">
                <a:solidFill>
                  <a:schemeClr val="bg1">
                    <a:lumMod val="50000"/>
                  </a:schemeClr>
                </a:solidFill>
              </a:defRPr>
            </a:lvl3pPr>
          </a:lstStyle>
          <a:p>
            <a:pPr lvl="0"/>
            <a:r>
              <a:rPr lang="tr-TR" dirty="0"/>
              <a:t>Picture</a:t>
            </a:r>
          </a:p>
        </p:txBody>
      </p:sp>
      <p:sp>
        <p:nvSpPr>
          <p:cNvPr id="21" name="Text Placeholder 7">
            <a:extLst>
              <a:ext uri="{FF2B5EF4-FFF2-40B4-BE49-F238E27FC236}">
                <a16:creationId xmlns:a16="http://schemas.microsoft.com/office/drawing/2014/main" id="{6428EAA1-0C81-0745-89CD-1A39835C4F74}"/>
              </a:ext>
            </a:extLst>
          </p:cNvPr>
          <p:cNvSpPr>
            <a:spLocks noGrp="1"/>
          </p:cNvSpPr>
          <p:nvPr>
            <p:ph type="body" sz="quarter" idx="17"/>
          </p:nvPr>
        </p:nvSpPr>
        <p:spPr>
          <a:xfrm>
            <a:off x="4714857" y="1170499"/>
            <a:ext cx="3999978" cy="3114674"/>
          </a:xfrm>
        </p:spPr>
        <p:txBody>
          <a:bodyPr>
            <a:normAutofit/>
          </a:bodyPr>
          <a:lstStyle>
            <a:lvl1pPr marL="191944" indent="-191944">
              <a:buFont typeface="Arial" panose="020B0604020202020204" pitchFamily="34" charset="0"/>
              <a:buChar char="•"/>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3499021286"/>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cxnSp>
        <p:nvCxnSpPr>
          <p:cNvPr id="20" name="Straight Connector 19">
            <a:extLst>
              <a:ext uri="{FF2B5EF4-FFF2-40B4-BE49-F238E27FC236}">
                <a16:creationId xmlns:a16="http://schemas.microsoft.com/office/drawing/2014/main" id="{A1AB842C-6BB1-7849-B78D-1D793CD25166}"/>
              </a:ext>
            </a:extLst>
          </p:cNvPr>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AA9EDA39-870A-E945-9A81-5D7CFB06F0C7}"/>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Tree>
    <p:extLst>
      <p:ext uri="{BB962C8B-B14F-4D97-AF65-F5344CB8AC3E}">
        <p14:creationId xmlns:p14="http://schemas.microsoft.com/office/powerpoint/2010/main" val="3298523579"/>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guide id="11" pos="7441">
          <p15:clr>
            <a:srgbClr val="FBAE40"/>
          </p15:clr>
        </p15:guide>
        <p15:guide id="12" pos="7921">
          <p15:clr>
            <a:srgbClr val="FBAE40"/>
          </p15:clr>
        </p15:guide>
        <p15:guide id="13" pos="5521">
          <p15:clr>
            <a:srgbClr val="FBAE40"/>
          </p15:clr>
        </p15:guide>
        <p15:guide id="14" pos="5041">
          <p15:clr>
            <a:srgbClr val="FBAE40"/>
          </p15:clr>
        </p15:guide>
        <p15:guide id="15" pos="9841">
          <p15:clr>
            <a:srgbClr val="FBAE40"/>
          </p15:clr>
        </p15:guide>
        <p15:guide id="16" pos="1032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txBox="1">
            <a:spLocks noChangeArrowheads="1"/>
          </p:cNvSpPr>
          <p:nvPr userDrawn="1"/>
        </p:nvSpPr>
        <p:spPr bwMode="auto">
          <a:xfrm>
            <a:off x="226954" y="3667141"/>
            <a:ext cx="3687813" cy="1341853"/>
          </a:xfrm>
          <a:prstGeom prst="rect">
            <a:avLst/>
          </a:prstGeom>
          <a:solidFill>
            <a:schemeClr val="bg1"/>
          </a:solidFill>
          <a:ln w="9525">
            <a:noFill/>
            <a:miter lim="800000"/>
            <a:headEnd/>
            <a:tailEnd/>
          </a:ln>
          <a:effectLst/>
        </p:spPr>
        <p:txBody>
          <a:bodyPr vert="horz" wrap="square" lIns="68580" tIns="34290" rIns="68580" bIns="34290" numCol="1" anchor="t" anchorCtr="0" compatLnSpc="1">
            <a:prstTxWarp prst="textNoShape">
              <a:avLst/>
            </a:prstTxWarp>
          </a:bodyPr>
          <a:lstStyle/>
          <a:p>
            <a:pPr marL="0" marR="0" lvl="0" indent="-257175" algn="l" defTabSz="685800" rtl="0" eaLnBrk="1" fontAlgn="base" latinLnBrk="0" hangingPunct="1">
              <a:lnSpc>
                <a:spcPct val="100000"/>
              </a:lnSpc>
              <a:spcBef>
                <a:spcPct val="20000"/>
              </a:spcBef>
              <a:spcAft>
                <a:spcPct val="0"/>
              </a:spcAft>
              <a:buClrTx/>
              <a:buSzTx/>
              <a:buFontTx/>
              <a:buNone/>
              <a:tabLst/>
              <a:defRPr/>
            </a:pPr>
            <a:endParaRPr kumimoji="0" lang="en-US" sz="1500" b="0" i="0" u="none" strike="noStrike" kern="0" cap="none" spc="0" normalizeH="0" baseline="0" noProof="0" dirty="0">
              <a:ln>
                <a:noFill/>
              </a:ln>
              <a:solidFill>
                <a:schemeClr val="tx1"/>
              </a:solidFill>
              <a:effectLst/>
              <a:uLnTx/>
              <a:uFillTx/>
              <a:latin typeface="Calibri" pitchFamily="34" charset="0"/>
              <a:ea typeface="+mn-ea"/>
              <a:cs typeface="+mn-cs"/>
            </a:endParaRPr>
          </a:p>
        </p:txBody>
      </p:sp>
      <p:pic>
        <p:nvPicPr>
          <p:cNvPr id="9" name="Picture 8" descr="SLDS logo_f_lower quality.jpg"/>
          <p:cNvPicPr>
            <a:picLocks noChangeAspect="1"/>
          </p:cNvPicPr>
          <p:nvPr userDrawn="1"/>
        </p:nvPicPr>
        <p:blipFill>
          <a:blip r:embed="rId2" cstate="screen"/>
          <a:srcRect/>
          <a:stretch>
            <a:fillRect/>
          </a:stretch>
        </p:blipFill>
        <p:spPr>
          <a:xfrm>
            <a:off x="367985" y="-11062"/>
            <a:ext cx="1594858" cy="308610"/>
          </a:xfrm>
          <a:prstGeom prst="rect">
            <a:avLst/>
          </a:prstGeom>
        </p:spPr>
      </p:pic>
    </p:spTree>
    <p:extLst>
      <p:ext uri="{BB962C8B-B14F-4D97-AF65-F5344CB8AC3E}">
        <p14:creationId xmlns:p14="http://schemas.microsoft.com/office/powerpoint/2010/main" val="5466628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A7113-C408-435A-B983-22052C26FD5B}" type="slidenum">
              <a:rPr lang="en-US" smtClean="0"/>
              <a:t>‹#›</a:t>
            </a:fld>
            <a:endParaRPr lang="en-US"/>
          </a:p>
        </p:txBody>
      </p:sp>
      <p:pic>
        <p:nvPicPr>
          <p:cNvPr id="7" name="Picture 6" descr="VDOE Logo&#10;">
            <a:extLst>
              <a:ext uri="{FF2B5EF4-FFF2-40B4-BE49-F238E27FC236}">
                <a16:creationId xmlns:a16="http://schemas.microsoft.com/office/drawing/2014/main" id="{D01BE02D-DE6D-2A4F-912A-30E38F9A3BBC}"/>
              </a:ext>
            </a:extLst>
          </p:cNvPr>
          <p:cNvPicPr>
            <a:picLocks noChangeAspect="1"/>
          </p:cNvPicPr>
          <p:nvPr/>
        </p:nvPicPr>
        <p:blipFill>
          <a:blip r:embed="rId2"/>
          <a:stretch>
            <a:fillRect/>
          </a:stretch>
        </p:blipFill>
        <p:spPr>
          <a:xfrm>
            <a:off x="7216755" y="4587709"/>
            <a:ext cx="1898855" cy="632951"/>
          </a:xfrm>
          <a:prstGeom prst="rect">
            <a:avLst/>
          </a:prstGeom>
        </p:spPr>
      </p:pic>
    </p:spTree>
    <p:extLst>
      <p:ext uri="{BB962C8B-B14F-4D97-AF65-F5344CB8AC3E}">
        <p14:creationId xmlns:p14="http://schemas.microsoft.com/office/powerpoint/2010/main" val="37383019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A7113-C408-435A-B983-22052C26FD5B}" type="slidenum">
              <a:rPr lang="en-US" smtClean="0"/>
              <a:t>‹#›</a:t>
            </a:fld>
            <a:endParaRPr lang="en-US"/>
          </a:p>
        </p:txBody>
      </p:sp>
      <p:pic>
        <p:nvPicPr>
          <p:cNvPr id="7" name="Picture 6" descr="Virginia Department of Education">
            <a:extLst>
              <a:ext uri="{FF2B5EF4-FFF2-40B4-BE49-F238E27FC236}">
                <a16:creationId xmlns:a16="http://schemas.microsoft.com/office/drawing/2014/main" id="{92452067-EE6E-4741-B132-4798F0431CE4}"/>
              </a:ext>
            </a:extLst>
          </p:cNvPr>
          <p:cNvPicPr>
            <a:picLocks noChangeAspect="1"/>
          </p:cNvPicPr>
          <p:nvPr/>
        </p:nvPicPr>
        <p:blipFill>
          <a:blip r:embed="rId2"/>
          <a:stretch>
            <a:fillRect/>
          </a:stretch>
        </p:blipFill>
        <p:spPr>
          <a:xfrm rot="16200000">
            <a:off x="-2270565" y="2417512"/>
            <a:ext cx="4998454" cy="285873"/>
          </a:xfrm>
          <a:prstGeom prst="rect">
            <a:avLst/>
          </a:prstGeom>
        </p:spPr>
      </p:pic>
      <p:pic>
        <p:nvPicPr>
          <p:cNvPr id="8" name="Picture 7" descr="VDOE Logo&#10;">
            <a:extLst>
              <a:ext uri="{FF2B5EF4-FFF2-40B4-BE49-F238E27FC236}">
                <a16:creationId xmlns:a16="http://schemas.microsoft.com/office/drawing/2014/main" id="{D01BE02D-DE6D-2A4F-912A-30E38F9A3BBC}"/>
              </a:ext>
            </a:extLst>
          </p:cNvPr>
          <p:cNvPicPr>
            <a:picLocks noChangeAspect="1"/>
          </p:cNvPicPr>
          <p:nvPr/>
        </p:nvPicPr>
        <p:blipFill>
          <a:blip r:embed="rId3"/>
          <a:stretch>
            <a:fillRect/>
          </a:stretch>
        </p:blipFill>
        <p:spPr>
          <a:xfrm>
            <a:off x="7216755" y="4587709"/>
            <a:ext cx="1898855" cy="632951"/>
          </a:xfrm>
          <a:prstGeom prst="rect">
            <a:avLst/>
          </a:prstGeom>
        </p:spPr>
      </p:pic>
    </p:spTree>
    <p:extLst>
      <p:ext uri="{BB962C8B-B14F-4D97-AF65-F5344CB8AC3E}">
        <p14:creationId xmlns:p14="http://schemas.microsoft.com/office/powerpoint/2010/main" val="2156850931"/>
      </p:ext>
    </p:extLst>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A7113-C408-435A-B983-22052C26FD5B}" type="slidenum">
              <a:rPr lang="en-US" smtClean="0"/>
              <a:t>‹#›</a:t>
            </a:fld>
            <a:endParaRPr lang="en-US"/>
          </a:p>
        </p:txBody>
      </p:sp>
      <p:pic>
        <p:nvPicPr>
          <p:cNvPr id="7" name="Picture 6" descr="VDOE LOGO">
            <a:extLst>
              <a:ext uri="{FF2B5EF4-FFF2-40B4-BE49-F238E27FC236}">
                <a16:creationId xmlns:a16="http://schemas.microsoft.com/office/drawing/2014/main" id="{12FA6595-DD2D-2349-9F43-C96DE74D46BE}"/>
              </a:ext>
            </a:extLst>
          </p:cNvPr>
          <p:cNvPicPr>
            <a:picLocks noChangeAspect="1"/>
          </p:cNvPicPr>
          <p:nvPr/>
        </p:nvPicPr>
        <p:blipFill>
          <a:blip r:embed="rId2"/>
          <a:stretch>
            <a:fillRect/>
          </a:stretch>
        </p:blipFill>
        <p:spPr>
          <a:xfrm>
            <a:off x="7216755" y="4587709"/>
            <a:ext cx="1898855" cy="632951"/>
          </a:xfrm>
          <a:prstGeom prst="rect">
            <a:avLst/>
          </a:prstGeom>
        </p:spPr>
      </p:pic>
    </p:spTree>
    <p:extLst>
      <p:ext uri="{BB962C8B-B14F-4D97-AF65-F5344CB8AC3E}">
        <p14:creationId xmlns:p14="http://schemas.microsoft.com/office/powerpoint/2010/main" val="20927753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A7113-C408-435A-B983-22052C26FD5B}" type="slidenum">
              <a:rPr lang="en-US" smtClean="0"/>
              <a:t>‹#›</a:t>
            </a:fld>
            <a:endParaRPr lang="en-US"/>
          </a:p>
        </p:txBody>
      </p:sp>
      <p:pic>
        <p:nvPicPr>
          <p:cNvPr id="8" name="Picture 7" descr="Virginia Department of Education">
            <a:extLst>
              <a:ext uri="{FF2B5EF4-FFF2-40B4-BE49-F238E27FC236}">
                <a16:creationId xmlns:a16="http://schemas.microsoft.com/office/drawing/2014/main" id="{0379D9AE-9EB1-C446-86B9-9EFCCCDF9422}"/>
              </a:ext>
            </a:extLst>
          </p:cNvPr>
          <p:cNvPicPr>
            <a:picLocks noChangeAspect="1"/>
          </p:cNvPicPr>
          <p:nvPr/>
        </p:nvPicPr>
        <p:blipFill>
          <a:blip r:embed="rId2"/>
          <a:stretch>
            <a:fillRect/>
          </a:stretch>
        </p:blipFill>
        <p:spPr>
          <a:xfrm rot="16200000">
            <a:off x="-2270565" y="2417512"/>
            <a:ext cx="4998454" cy="285873"/>
          </a:xfrm>
          <a:prstGeom prst="rect">
            <a:avLst/>
          </a:prstGeom>
        </p:spPr>
      </p:pic>
      <p:pic>
        <p:nvPicPr>
          <p:cNvPr id="9" name="Picture 8" descr="VDOE LOGO">
            <a:extLst>
              <a:ext uri="{FF2B5EF4-FFF2-40B4-BE49-F238E27FC236}">
                <a16:creationId xmlns:a16="http://schemas.microsoft.com/office/drawing/2014/main" id="{17897FD1-7B88-844F-9BF8-4E8A6FB9BF33}"/>
              </a:ext>
            </a:extLst>
          </p:cNvPr>
          <p:cNvPicPr>
            <a:picLocks noChangeAspect="1"/>
          </p:cNvPicPr>
          <p:nvPr/>
        </p:nvPicPr>
        <p:blipFill>
          <a:blip r:embed="rId3"/>
          <a:stretch>
            <a:fillRect/>
          </a:stretch>
        </p:blipFill>
        <p:spPr>
          <a:xfrm>
            <a:off x="7216755" y="4587709"/>
            <a:ext cx="1898855" cy="632951"/>
          </a:xfrm>
          <a:prstGeom prst="rect">
            <a:avLst/>
          </a:prstGeom>
        </p:spPr>
      </p:pic>
    </p:spTree>
    <p:extLst>
      <p:ext uri="{BB962C8B-B14F-4D97-AF65-F5344CB8AC3E}">
        <p14:creationId xmlns:p14="http://schemas.microsoft.com/office/powerpoint/2010/main" val="41385099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3A7113-C408-435A-B983-22052C26FD5B}" type="slidenum">
              <a:rPr lang="en-US" smtClean="0"/>
              <a:t>‹#›</a:t>
            </a:fld>
            <a:endParaRPr lang="en-US"/>
          </a:p>
        </p:txBody>
      </p:sp>
      <p:pic>
        <p:nvPicPr>
          <p:cNvPr id="10" name="Picture 9" descr="Virginia Department of Education">
            <a:extLst>
              <a:ext uri="{FF2B5EF4-FFF2-40B4-BE49-F238E27FC236}">
                <a16:creationId xmlns:a16="http://schemas.microsoft.com/office/drawing/2014/main" id="{74B9EB91-7F1A-544A-8767-6CED6A3376AC}"/>
              </a:ext>
            </a:extLst>
          </p:cNvPr>
          <p:cNvPicPr>
            <a:picLocks noChangeAspect="1"/>
          </p:cNvPicPr>
          <p:nvPr/>
        </p:nvPicPr>
        <p:blipFill>
          <a:blip r:embed="rId2"/>
          <a:stretch>
            <a:fillRect/>
          </a:stretch>
        </p:blipFill>
        <p:spPr>
          <a:xfrm rot="16200000">
            <a:off x="-2270565" y="2417512"/>
            <a:ext cx="4998454" cy="285873"/>
          </a:xfrm>
          <a:prstGeom prst="rect">
            <a:avLst/>
          </a:prstGeom>
        </p:spPr>
      </p:pic>
      <p:pic>
        <p:nvPicPr>
          <p:cNvPr id="11" name="Picture 10" descr="VDOE Logo">
            <a:extLst>
              <a:ext uri="{FF2B5EF4-FFF2-40B4-BE49-F238E27FC236}">
                <a16:creationId xmlns:a16="http://schemas.microsoft.com/office/drawing/2014/main" id="{B20049FE-9473-4D4A-87D4-457E809992AC}"/>
              </a:ext>
            </a:extLst>
          </p:cNvPr>
          <p:cNvPicPr>
            <a:picLocks noChangeAspect="1"/>
          </p:cNvPicPr>
          <p:nvPr/>
        </p:nvPicPr>
        <p:blipFill>
          <a:blip r:embed="rId3"/>
          <a:stretch>
            <a:fillRect/>
          </a:stretch>
        </p:blipFill>
        <p:spPr>
          <a:xfrm>
            <a:off x="7216755" y="4587709"/>
            <a:ext cx="1898855" cy="632951"/>
          </a:xfrm>
          <a:prstGeom prst="rect">
            <a:avLst/>
          </a:prstGeom>
        </p:spPr>
      </p:pic>
    </p:spTree>
    <p:extLst>
      <p:ext uri="{BB962C8B-B14F-4D97-AF65-F5344CB8AC3E}">
        <p14:creationId xmlns:p14="http://schemas.microsoft.com/office/powerpoint/2010/main" val="42059471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A7113-C408-435A-B983-22052C26FD5B}" type="slidenum">
              <a:rPr lang="en-US" smtClean="0"/>
              <a:t>‹#›</a:t>
            </a:fld>
            <a:endParaRPr lang="en-US"/>
          </a:p>
        </p:txBody>
      </p:sp>
      <p:pic>
        <p:nvPicPr>
          <p:cNvPr id="6" name="Picture 5" descr="Virginia Department of Education">
            <a:extLst>
              <a:ext uri="{FF2B5EF4-FFF2-40B4-BE49-F238E27FC236}">
                <a16:creationId xmlns:a16="http://schemas.microsoft.com/office/drawing/2014/main" id="{B8304214-2D07-714B-AD79-46D99B3F1C79}"/>
              </a:ext>
            </a:extLst>
          </p:cNvPr>
          <p:cNvPicPr>
            <a:picLocks noChangeAspect="1"/>
          </p:cNvPicPr>
          <p:nvPr/>
        </p:nvPicPr>
        <p:blipFill>
          <a:blip r:embed="rId2"/>
          <a:stretch>
            <a:fillRect/>
          </a:stretch>
        </p:blipFill>
        <p:spPr>
          <a:xfrm rot="16200000">
            <a:off x="-2270565" y="2417512"/>
            <a:ext cx="4998454" cy="285873"/>
          </a:xfrm>
          <a:prstGeom prst="rect">
            <a:avLst/>
          </a:prstGeom>
        </p:spPr>
      </p:pic>
      <p:pic>
        <p:nvPicPr>
          <p:cNvPr id="7" name="Picture 6" descr="VDOE Logo">
            <a:extLst>
              <a:ext uri="{FF2B5EF4-FFF2-40B4-BE49-F238E27FC236}">
                <a16:creationId xmlns:a16="http://schemas.microsoft.com/office/drawing/2014/main" id="{CF32DF03-BC57-9542-97CF-D5EDB2160470}"/>
              </a:ext>
            </a:extLst>
          </p:cNvPr>
          <p:cNvPicPr>
            <a:picLocks noChangeAspect="1"/>
          </p:cNvPicPr>
          <p:nvPr/>
        </p:nvPicPr>
        <p:blipFill>
          <a:blip r:embed="rId3"/>
          <a:stretch>
            <a:fillRect/>
          </a:stretch>
        </p:blipFill>
        <p:spPr>
          <a:xfrm>
            <a:off x="7216755" y="4587709"/>
            <a:ext cx="1898855" cy="632951"/>
          </a:xfrm>
          <a:prstGeom prst="rect">
            <a:avLst/>
          </a:prstGeom>
        </p:spPr>
      </p:pic>
    </p:spTree>
    <p:extLst>
      <p:ext uri="{BB962C8B-B14F-4D97-AF65-F5344CB8AC3E}">
        <p14:creationId xmlns:p14="http://schemas.microsoft.com/office/powerpoint/2010/main" val="30380907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3A7113-C408-435A-B983-22052C26FD5B}" type="slidenum">
              <a:rPr lang="en-US" smtClean="0"/>
              <a:t>‹#›</a:t>
            </a:fld>
            <a:endParaRPr lang="en-US"/>
          </a:p>
        </p:txBody>
      </p:sp>
      <p:pic>
        <p:nvPicPr>
          <p:cNvPr id="5" name="Picture 4" descr="Virginia Department of Education">
            <a:extLst>
              <a:ext uri="{FF2B5EF4-FFF2-40B4-BE49-F238E27FC236}">
                <a16:creationId xmlns:a16="http://schemas.microsoft.com/office/drawing/2014/main" id="{AB9280B8-2911-D84E-9DD1-CF494F6F2695}"/>
              </a:ext>
            </a:extLst>
          </p:cNvPr>
          <p:cNvPicPr>
            <a:picLocks noChangeAspect="1"/>
          </p:cNvPicPr>
          <p:nvPr/>
        </p:nvPicPr>
        <p:blipFill>
          <a:blip r:embed="rId2"/>
          <a:stretch>
            <a:fillRect/>
          </a:stretch>
        </p:blipFill>
        <p:spPr>
          <a:xfrm rot="16200000">
            <a:off x="-2270565" y="2417512"/>
            <a:ext cx="4998454" cy="285873"/>
          </a:xfrm>
          <a:prstGeom prst="rect">
            <a:avLst/>
          </a:prstGeom>
        </p:spPr>
      </p:pic>
      <p:pic>
        <p:nvPicPr>
          <p:cNvPr id="6" name="Picture 5" descr="VDOE Logo">
            <a:extLst>
              <a:ext uri="{FF2B5EF4-FFF2-40B4-BE49-F238E27FC236}">
                <a16:creationId xmlns:a16="http://schemas.microsoft.com/office/drawing/2014/main" id="{77A0E041-0EDB-2145-B868-F507A2BBB255}"/>
              </a:ext>
            </a:extLst>
          </p:cNvPr>
          <p:cNvPicPr>
            <a:picLocks noChangeAspect="1"/>
          </p:cNvPicPr>
          <p:nvPr/>
        </p:nvPicPr>
        <p:blipFill>
          <a:blip r:embed="rId3"/>
          <a:stretch>
            <a:fillRect/>
          </a:stretch>
        </p:blipFill>
        <p:spPr>
          <a:xfrm>
            <a:off x="7216755" y="4587709"/>
            <a:ext cx="1898855" cy="632951"/>
          </a:xfrm>
          <a:prstGeom prst="rect">
            <a:avLst/>
          </a:prstGeom>
        </p:spPr>
      </p:pic>
    </p:spTree>
    <p:extLst>
      <p:ext uri="{BB962C8B-B14F-4D97-AF65-F5344CB8AC3E}">
        <p14:creationId xmlns:p14="http://schemas.microsoft.com/office/powerpoint/2010/main" val="4167288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595" y="135815"/>
            <a:ext cx="9142810" cy="4435116"/>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b="0" cap="none" spc="0">
              <a:ln>
                <a:noFill/>
              </a:ln>
              <a:solidFill>
                <a:schemeClr val="tx1"/>
              </a:solidFill>
              <a:effectLst/>
            </a:endParaRP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1" name="Title 1">
            <a:extLst>
              <a:ext uri="{FF2B5EF4-FFF2-40B4-BE49-F238E27FC236}">
                <a16:creationId xmlns:a16="http://schemas.microsoft.com/office/drawing/2014/main" id="{F7B7FAD3-3A70-6441-A8ED-D420541B3A87}"/>
              </a:ext>
            </a:extLst>
          </p:cNvPr>
          <p:cNvSpPr>
            <a:spLocks noGrp="1"/>
          </p:cNvSpPr>
          <p:nvPr>
            <p:ph type="ctrTitle" hasCustomPrompt="1"/>
          </p:nvPr>
        </p:nvSpPr>
        <p:spPr>
          <a:xfrm>
            <a:off x="850811" y="2074227"/>
            <a:ext cx="7685087" cy="1211898"/>
          </a:xfrm>
        </p:spPr>
        <p:txBody>
          <a:bodyPr lIns="0" tIns="0" rIns="0" bIns="0">
            <a:normAutofit/>
          </a:bodyPr>
          <a:lstStyle>
            <a:lvl1pPr>
              <a:defRPr sz="3000" b="0" i="0" baseline="0">
                <a:solidFill>
                  <a:schemeClr val="tx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cxnSp>
        <p:nvCxnSpPr>
          <p:cNvPr id="7" name="Straight Connector 6"/>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86717619-ECAB-E24F-A771-DEE5ABFA3BF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2285" y="4600041"/>
            <a:ext cx="685800" cy="514350"/>
          </a:xfrm>
          <a:prstGeom prst="rect">
            <a:avLst/>
          </a:prstGeom>
        </p:spPr>
      </p:pic>
    </p:spTree>
    <p:extLst>
      <p:ext uri="{BB962C8B-B14F-4D97-AF65-F5344CB8AC3E}">
        <p14:creationId xmlns:p14="http://schemas.microsoft.com/office/powerpoint/2010/main" val="2528223582"/>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A7113-C408-435A-B983-22052C26FD5B}" type="slidenum">
              <a:rPr lang="en-US" smtClean="0"/>
              <a:t>‹#›</a:t>
            </a:fld>
            <a:endParaRPr lang="en-US"/>
          </a:p>
        </p:txBody>
      </p:sp>
      <p:pic>
        <p:nvPicPr>
          <p:cNvPr id="8" name="Picture 7" descr="Virginia Department of Education">
            <a:extLst>
              <a:ext uri="{FF2B5EF4-FFF2-40B4-BE49-F238E27FC236}">
                <a16:creationId xmlns:a16="http://schemas.microsoft.com/office/drawing/2014/main" id="{A00919D2-9032-284F-852D-6A7A2A7EC29E}"/>
              </a:ext>
            </a:extLst>
          </p:cNvPr>
          <p:cNvPicPr>
            <a:picLocks noChangeAspect="1"/>
          </p:cNvPicPr>
          <p:nvPr/>
        </p:nvPicPr>
        <p:blipFill>
          <a:blip r:embed="rId2"/>
          <a:stretch>
            <a:fillRect/>
          </a:stretch>
        </p:blipFill>
        <p:spPr>
          <a:xfrm rot="16200000">
            <a:off x="-2270565" y="2417512"/>
            <a:ext cx="4998454" cy="285873"/>
          </a:xfrm>
          <a:prstGeom prst="rect">
            <a:avLst/>
          </a:prstGeom>
        </p:spPr>
      </p:pic>
      <p:pic>
        <p:nvPicPr>
          <p:cNvPr id="9" name="Picture 8" descr="VDOE Logo">
            <a:extLst>
              <a:ext uri="{FF2B5EF4-FFF2-40B4-BE49-F238E27FC236}">
                <a16:creationId xmlns:a16="http://schemas.microsoft.com/office/drawing/2014/main" id="{6E302F99-4230-514E-95F1-69FED60FDF4E}"/>
              </a:ext>
            </a:extLst>
          </p:cNvPr>
          <p:cNvPicPr>
            <a:picLocks noChangeAspect="1"/>
          </p:cNvPicPr>
          <p:nvPr/>
        </p:nvPicPr>
        <p:blipFill>
          <a:blip r:embed="rId3"/>
          <a:stretch>
            <a:fillRect/>
          </a:stretch>
        </p:blipFill>
        <p:spPr>
          <a:xfrm>
            <a:off x="7216755" y="4587709"/>
            <a:ext cx="1898855" cy="632951"/>
          </a:xfrm>
          <a:prstGeom prst="rect">
            <a:avLst/>
          </a:prstGeom>
        </p:spPr>
      </p:pic>
    </p:spTree>
    <p:extLst>
      <p:ext uri="{BB962C8B-B14F-4D97-AF65-F5344CB8AC3E}">
        <p14:creationId xmlns:p14="http://schemas.microsoft.com/office/powerpoint/2010/main" val="3399250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A7113-C408-435A-B983-22052C26FD5B}" type="slidenum">
              <a:rPr lang="en-US" smtClean="0"/>
              <a:t>‹#›</a:t>
            </a:fld>
            <a:endParaRPr lang="en-US"/>
          </a:p>
        </p:txBody>
      </p:sp>
      <p:pic>
        <p:nvPicPr>
          <p:cNvPr id="8" name="Picture 7" descr="Virginia Department of Education">
            <a:extLst>
              <a:ext uri="{FF2B5EF4-FFF2-40B4-BE49-F238E27FC236}">
                <a16:creationId xmlns:a16="http://schemas.microsoft.com/office/drawing/2014/main" id="{51F4F683-BC1F-E042-A027-FA3C6AF750BC}"/>
              </a:ext>
            </a:extLst>
          </p:cNvPr>
          <p:cNvPicPr>
            <a:picLocks noChangeAspect="1"/>
          </p:cNvPicPr>
          <p:nvPr/>
        </p:nvPicPr>
        <p:blipFill>
          <a:blip r:embed="rId2"/>
          <a:stretch>
            <a:fillRect/>
          </a:stretch>
        </p:blipFill>
        <p:spPr>
          <a:xfrm rot="16200000">
            <a:off x="-2270565" y="2417512"/>
            <a:ext cx="4998454" cy="285873"/>
          </a:xfrm>
          <a:prstGeom prst="rect">
            <a:avLst/>
          </a:prstGeom>
        </p:spPr>
      </p:pic>
      <p:pic>
        <p:nvPicPr>
          <p:cNvPr id="9" name="Picture 8" descr="VDOE Logo">
            <a:extLst>
              <a:ext uri="{FF2B5EF4-FFF2-40B4-BE49-F238E27FC236}">
                <a16:creationId xmlns:a16="http://schemas.microsoft.com/office/drawing/2014/main" id="{78A8B6B0-E0B9-194A-86AE-42CB3C24D30D}"/>
              </a:ext>
            </a:extLst>
          </p:cNvPr>
          <p:cNvPicPr>
            <a:picLocks noChangeAspect="1"/>
          </p:cNvPicPr>
          <p:nvPr/>
        </p:nvPicPr>
        <p:blipFill>
          <a:blip r:embed="rId3"/>
          <a:stretch>
            <a:fillRect/>
          </a:stretch>
        </p:blipFill>
        <p:spPr>
          <a:xfrm>
            <a:off x="7216755" y="4587709"/>
            <a:ext cx="1898855" cy="632951"/>
          </a:xfrm>
          <a:prstGeom prst="rect">
            <a:avLst/>
          </a:prstGeom>
        </p:spPr>
      </p:pic>
    </p:spTree>
    <p:extLst>
      <p:ext uri="{BB962C8B-B14F-4D97-AF65-F5344CB8AC3E}">
        <p14:creationId xmlns:p14="http://schemas.microsoft.com/office/powerpoint/2010/main" val="30877320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A7113-C408-435A-B983-22052C26FD5B}" type="slidenum">
              <a:rPr lang="en-US" smtClean="0"/>
              <a:t>‹#›</a:t>
            </a:fld>
            <a:endParaRPr lang="en-US"/>
          </a:p>
        </p:txBody>
      </p:sp>
      <p:pic>
        <p:nvPicPr>
          <p:cNvPr id="7" name="Picture 6" descr="Virginia Department of Education">
            <a:extLst>
              <a:ext uri="{FF2B5EF4-FFF2-40B4-BE49-F238E27FC236}">
                <a16:creationId xmlns:a16="http://schemas.microsoft.com/office/drawing/2014/main" id="{FF7479EC-C092-2F4F-8098-8C8601416219}"/>
              </a:ext>
            </a:extLst>
          </p:cNvPr>
          <p:cNvPicPr>
            <a:picLocks noChangeAspect="1"/>
          </p:cNvPicPr>
          <p:nvPr/>
        </p:nvPicPr>
        <p:blipFill>
          <a:blip r:embed="rId2"/>
          <a:stretch>
            <a:fillRect/>
          </a:stretch>
        </p:blipFill>
        <p:spPr>
          <a:xfrm rot="16200000">
            <a:off x="-2270565" y="2417512"/>
            <a:ext cx="4998454" cy="285873"/>
          </a:xfrm>
          <a:prstGeom prst="rect">
            <a:avLst/>
          </a:prstGeom>
        </p:spPr>
      </p:pic>
      <p:pic>
        <p:nvPicPr>
          <p:cNvPr id="8" name="Picture 7" descr="VDOE Logo">
            <a:extLst>
              <a:ext uri="{FF2B5EF4-FFF2-40B4-BE49-F238E27FC236}">
                <a16:creationId xmlns:a16="http://schemas.microsoft.com/office/drawing/2014/main" id="{6CBA4CDE-C368-E442-9A5A-0A7858749495}"/>
              </a:ext>
            </a:extLst>
          </p:cNvPr>
          <p:cNvPicPr>
            <a:picLocks noChangeAspect="1"/>
          </p:cNvPicPr>
          <p:nvPr/>
        </p:nvPicPr>
        <p:blipFill>
          <a:blip r:embed="rId3"/>
          <a:stretch>
            <a:fillRect/>
          </a:stretch>
        </p:blipFill>
        <p:spPr>
          <a:xfrm>
            <a:off x="7216755" y="4587709"/>
            <a:ext cx="1898855" cy="632951"/>
          </a:xfrm>
          <a:prstGeom prst="rect">
            <a:avLst/>
          </a:prstGeom>
        </p:spPr>
      </p:pic>
    </p:spTree>
    <p:extLst>
      <p:ext uri="{BB962C8B-B14F-4D97-AF65-F5344CB8AC3E}">
        <p14:creationId xmlns:p14="http://schemas.microsoft.com/office/powerpoint/2010/main" val="37074662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A7113-C408-435A-B983-22052C26FD5B}" type="slidenum">
              <a:rPr lang="en-US" smtClean="0"/>
              <a:t>‹#›</a:t>
            </a:fld>
            <a:endParaRPr lang="en-US"/>
          </a:p>
        </p:txBody>
      </p:sp>
      <p:pic>
        <p:nvPicPr>
          <p:cNvPr id="7" name="Picture 6" descr="Virginia Department of Education">
            <a:extLst>
              <a:ext uri="{FF2B5EF4-FFF2-40B4-BE49-F238E27FC236}">
                <a16:creationId xmlns:a16="http://schemas.microsoft.com/office/drawing/2014/main" id="{9685BA75-194C-F143-8A74-951583AA4B7C}"/>
              </a:ext>
            </a:extLst>
          </p:cNvPr>
          <p:cNvPicPr>
            <a:picLocks noChangeAspect="1"/>
          </p:cNvPicPr>
          <p:nvPr/>
        </p:nvPicPr>
        <p:blipFill>
          <a:blip r:embed="rId2"/>
          <a:stretch>
            <a:fillRect/>
          </a:stretch>
        </p:blipFill>
        <p:spPr>
          <a:xfrm rot="16200000">
            <a:off x="-2270565" y="2417512"/>
            <a:ext cx="4998454" cy="285873"/>
          </a:xfrm>
          <a:prstGeom prst="rect">
            <a:avLst/>
          </a:prstGeom>
        </p:spPr>
      </p:pic>
      <p:pic>
        <p:nvPicPr>
          <p:cNvPr id="8" name="Picture 7" descr="VDOE Logo">
            <a:extLst>
              <a:ext uri="{FF2B5EF4-FFF2-40B4-BE49-F238E27FC236}">
                <a16:creationId xmlns:a16="http://schemas.microsoft.com/office/drawing/2014/main" id="{DFBA81DF-495A-F843-B9AC-727FC2CDA77C}"/>
              </a:ext>
            </a:extLst>
          </p:cNvPr>
          <p:cNvPicPr>
            <a:picLocks noChangeAspect="1"/>
          </p:cNvPicPr>
          <p:nvPr/>
        </p:nvPicPr>
        <p:blipFill>
          <a:blip r:embed="rId3"/>
          <a:stretch>
            <a:fillRect/>
          </a:stretch>
        </p:blipFill>
        <p:spPr>
          <a:xfrm>
            <a:off x="7216755" y="4587709"/>
            <a:ext cx="1898855" cy="632951"/>
          </a:xfrm>
          <a:prstGeom prst="rect">
            <a:avLst/>
          </a:prstGeom>
        </p:spPr>
      </p:pic>
    </p:spTree>
    <p:extLst>
      <p:ext uri="{BB962C8B-B14F-4D97-AF65-F5344CB8AC3E}">
        <p14:creationId xmlns:p14="http://schemas.microsoft.com/office/powerpoint/2010/main" val="40101772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C52538-36D0-8943-9136-3BA029FC0932}"/>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E37C020-2CFF-9347-B513-B8FBEB7243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A6B8E1-B5E4-3048-87CE-BCB72C1AF6C5}"/>
              </a:ext>
            </a:extLst>
          </p:cNvPr>
          <p:cNvSpPr>
            <a:spLocks noGrp="1"/>
          </p:cNvSpPr>
          <p:nvPr>
            <p:ph type="sldNum" sz="quarter" idx="12"/>
          </p:nvPr>
        </p:nvSpPr>
        <p:spPr/>
        <p:txBody>
          <a:bodyPr/>
          <a:lstStyle/>
          <a:p>
            <a:fld id="{F93A7113-C408-435A-B983-22052C26FD5B}" type="slidenum">
              <a:rPr lang="en-US" smtClean="0"/>
              <a:t>‹#›</a:t>
            </a:fld>
            <a:endParaRPr lang="en-US"/>
          </a:p>
        </p:txBody>
      </p:sp>
      <p:sp>
        <p:nvSpPr>
          <p:cNvPr id="6" name="Title 1">
            <a:extLst>
              <a:ext uri="{FF2B5EF4-FFF2-40B4-BE49-F238E27FC236}">
                <a16:creationId xmlns:a16="http://schemas.microsoft.com/office/drawing/2014/main" id="{1BC19C0C-ED9D-2442-BCBB-B31C9C1A8D3D}"/>
              </a:ext>
            </a:extLst>
          </p:cNvPr>
          <p:cNvSpPr>
            <a:spLocks noGrp="1"/>
          </p:cNvSpPr>
          <p:nvPr>
            <p:ph type="ctrTitle" hasCustomPrompt="1"/>
          </p:nvPr>
        </p:nvSpPr>
        <p:spPr>
          <a:xfrm>
            <a:off x="1143000" y="1676399"/>
            <a:ext cx="6858000" cy="1790700"/>
          </a:xfrm>
          <a:solidFill>
            <a:schemeClr val="bg1">
              <a:alpha val="63000"/>
            </a:schemeClr>
          </a:solidFill>
          <a:ln w="79375" cap="rnd">
            <a:solidFill>
              <a:srgbClr val="C00000">
                <a:alpha val="79000"/>
              </a:srgbClr>
            </a:solidFill>
            <a:extLst>
              <a:ext uri="{C807C97D-BFC1-408E-A445-0C87EB9F89A2}">
                <ask:lineSketchStyleProps xmlns:ask="http://schemas.microsoft.com/office/drawing/2018/sketchyshapes" sd="1219033472">
                  <a:custGeom>
                    <a:avLst/>
                    <a:gdLst>
                      <a:gd name="connsiteX0" fmla="*/ 0 w 9144000"/>
                      <a:gd name="connsiteY0" fmla="*/ 0 h 2387600"/>
                      <a:gd name="connsiteX1" fmla="*/ 9144000 w 9144000"/>
                      <a:gd name="connsiteY1" fmla="*/ 0 h 2387600"/>
                      <a:gd name="connsiteX2" fmla="*/ 9144000 w 9144000"/>
                      <a:gd name="connsiteY2" fmla="*/ 2387600 h 2387600"/>
                      <a:gd name="connsiteX3" fmla="*/ 0 w 9144000"/>
                      <a:gd name="connsiteY3" fmla="*/ 2387600 h 2387600"/>
                      <a:gd name="connsiteX4" fmla="*/ 0 w 9144000"/>
                      <a:gd name="connsiteY4" fmla="*/ 0 h 238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387600" fill="none" extrusionOk="0">
                        <a:moveTo>
                          <a:pt x="0" y="0"/>
                        </a:moveTo>
                        <a:cubicBezTo>
                          <a:pt x="3028269" y="-49533"/>
                          <a:pt x="5283183" y="-14809"/>
                          <a:pt x="9144000" y="0"/>
                        </a:cubicBezTo>
                        <a:cubicBezTo>
                          <a:pt x="9231639" y="505107"/>
                          <a:pt x="9071321" y="1690582"/>
                          <a:pt x="9144000" y="2387600"/>
                        </a:cubicBezTo>
                        <a:cubicBezTo>
                          <a:pt x="4837205" y="2339369"/>
                          <a:pt x="2638381" y="2472055"/>
                          <a:pt x="0" y="2387600"/>
                        </a:cubicBezTo>
                        <a:cubicBezTo>
                          <a:pt x="-38581" y="2075969"/>
                          <a:pt x="63341" y="553084"/>
                          <a:pt x="0" y="0"/>
                        </a:cubicBezTo>
                        <a:close/>
                      </a:path>
                      <a:path w="9144000" h="2387600" stroke="0" extrusionOk="0">
                        <a:moveTo>
                          <a:pt x="0" y="0"/>
                        </a:moveTo>
                        <a:cubicBezTo>
                          <a:pt x="2613657" y="118645"/>
                          <a:pt x="5770383" y="116012"/>
                          <a:pt x="9144000" y="0"/>
                        </a:cubicBezTo>
                        <a:cubicBezTo>
                          <a:pt x="9011118" y="637795"/>
                          <a:pt x="9228951" y="1714952"/>
                          <a:pt x="9144000" y="2387600"/>
                        </a:cubicBezTo>
                        <a:cubicBezTo>
                          <a:pt x="5690229" y="2522200"/>
                          <a:pt x="3865307" y="2230404"/>
                          <a:pt x="0" y="2387600"/>
                        </a:cubicBezTo>
                        <a:cubicBezTo>
                          <a:pt x="-20187" y="1892462"/>
                          <a:pt x="-152480" y="696011"/>
                          <a:pt x="0" y="0"/>
                        </a:cubicBezTo>
                        <a:close/>
                      </a:path>
                    </a:pathLst>
                  </a:custGeom>
                  <ask:type>
                    <ask:lineSketchNone/>
                  </ask:type>
                </ask:lineSketchStyleProps>
              </a:ext>
            </a:extLst>
          </a:ln>
        </p:spPr>
        <p:txBody>
          <a:bodyPr anchor="ctr"/>
          <a:lstStyle>
            <a:lvl1pPr algn="ctr">
              <a:defRPr sz="4500"/>
            </a:lvl1pPr>
          </a:lstStyle>
          <a:p>
            <a:r>
              <a:rPr lang="en-US" dirty="0"/>
              <a:t>CLICK TO EDIT MASTER TITLE STYLE</a:t>
            </a:r>
          </a:p>
        </p:txBody>
      </p:sp>
      <p:sp>
        <p:nvSpPr>
          <p:cNvPr id="7" name="Subtitle 2">
            <a:extLst>
              <a:ext uri="{FF2B5EF4-FFF2-40B4-BE49-F238E27FC236}">
                <a16:creationId xmlns:a16="http://schemas.microsoft.com/office/drawing/2014/main" id="{6FAF135A-0843-6144-9054-47528ADE8BB1}"/>
              </a:ext>
            </a:extLst>
          </p:cNvPr>
          <p:cNvSpPr>
            <a:spLocks noGrp="1"/>
          </p:cNvSpPr>
          <p:nvPr>
            <p:ph type="subTitle" idx="1"/>
          </p:nvPr>
        </p:nvSpPr>
        <p:spPr>
          <a:xfrm>
            <a:off x="1084006" y="3536157"/>
            <a:ext cx="6858000" cy="771461"/>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8770785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685800" y="1597823"/>
            <a:ext cx="7772400" cy="1102519"/>
          </a:xfrm>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5" name="Rectangle 4"/>
          <p:cNvSpPr/>
          <p:nvPr userDrawn="1"/>
        </p:nvSpPr>
        <p:spPr>
          <a:xfrm>
            <a:off x="0" y="0"/>
            <a:ext cx="9144000" cy="1597823"/>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preferRelativeResize="0">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152402" y="114300"/>
            <a:ext cx="1440180" cy="1371600"/>
          </a:xfrm>
          <a:prstGeom prst="rect">
            <a:avLst/>
          </a:prstGeom>
        </p:spPr>
      </p:pic>
      <p:sp>
        <p:nvSpPr>
          <p:cNvPr id="9" name="Rectangle 8"/>
          <p:cNvSpPr/>
          <p:nvPr userDrawn="1"/>
        </p:nvSpPr>
        <p:spPr>
          <a:xfrm>
            <a:off x="0" y="4443409"/>
            <a:ext cx="9144000" cy="700091"/>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Subtitle 2"/>
          <p:cNvSpPr txBox="1">
            <a:spLocks/>
          </p:cNvSpPr>
          <p:nvPr userDrawn="1"/>
        </p:nvSpPr>
        <p:spPr>
          <a:xfrm>
            <a:off x="0" y="4577944"/>
            <a:ext cx="9144000" cy="414345"/>
          </a:xfrm>
          <a:prstGeom prst="rect">
            <a:avLst/>
          </a:prstGeom>
          <a:ln w="15875">
            <a:noFill/>
          </a:ln>
        </p:spPr>
        <p:txBody>
          <a:bodyPr vert="horz" lIns="68580" tIns="34290" rIns="68580" bIns="34290" rtlCol="0">
            <a:normAutofit/>
          </a:bodyPr>
          <a:lstStyle>
            <a:lvl1pPr marL="0" indent="0" algn="ctr" defTabSz="914400" rtl="0"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32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r>
              <a:rPr lang="en-US" sz="2100" dirty="0">
                <a:solidFill>
                  <a:schemeClr val="bg1"/>
                </a:solidFill>
              </a:rPr>
              <a:t>Molly M. Spearman – State Superintendent of Education</a:t>
            </a:r>
          </a:p>
        </p:txBody>
      </p:sp>
    </p:spTree>
    <p:extLst>
      <p:ext uri="{BB962C8B-B14F-4D97-AF65-F5344CB8AC3E}">
        <p14:creationId xmlns:p14="http://schemas.microsoft.com/office/powerpoint/2010/main" val="3993535009"/>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42950"/>
          </a:xfrm>
          <a:solidFill>
            <a:schemeClr val="tx2">
              <a:lumMod val="50000"/>
            </a:schemeClr>
          </a:solidFill>
        </p:spPr>
        <p:txBody>
          <a:bodyPr/>
          <a:lstStyle>
            <a:lvl1pPr marL="342900" algn="l">
              <a:defRPr>
                <a:solidFill>
                  <a:schemeClr val="bg1"/>
                </a:solidFill>
              </a:defRPr>
            </a:lvl1pPr>
          </a:lstStyle>
          <a:p>
            <a:r>
              <a:rPr lang="en-US" dirty="0"/>
              <a:t>Click to edit Master title style</a:t>
            </a:r>
          </a:p>
        </p:txBody>
      </p:sp>
      <p:sp>
        <p:nvSpPr>
          <p:cNvPr id="4"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638198E-7845-4843-8114-6B9DA8FD3EF6}"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594626"/>
            <a:ext cx="1794521" cy="480060"/>
          </a:xfrm>
          <a:prstGeom prst="rect">
            <a:avLst/>
          </a:prstGeom>
        </p:spPr>
      </p:pic>
      <p:sp>
        <p:nvSpPr>
          <p:cNvPr id="6" name="Content Placeholder 2"/>
          <p:cNvSpPr>
            <a:spLocks noGrp="1"/>
          </p:cNvSpPr>
          <p:nvPr>
            <p:ph idx="10"/>
          </p:nvPr>
        </p:nvSpPr>
        <p:spPr>
          <a:xfrm>
            <a:off x="444381" y="971551"/>
            <a:ext cx="8229600" cy="3394472"/>
          </a:xfrm>
        </p:spPr>
        <p:txBody>
          <a:bodyPr/>
          <a:lstStyle>
            <a:lvl1pPr marL="342900" indent="-342900">
              <a:spcBef>
                <a:spcPts val="0"/>
              </a:spcBef>
              <a:spcAft>
                <a:spcPts val="900"/>
              </a:spcAft>
              <a:buClr>
                <a:srgbClr val="002060"/>
              </a:buClr>
              <a:buFont typeface="Wingdings" panose="05000000000000000000" pitchFamily="2" charset="2"/>
              <a:buChar char="§"/>
              <a:defRPr/>
            </a:lvl1pPr>
            <a:lvl2pPr marL="685800" indent="-342900">
              <a:spcBef>
                <a:spcPts val="0"/>
              </a:spcBef>
              <a:spcAft>
                <a:spcPts val="900"/>
              </a:spcAft>
              <a:buClr>
                <a:srgbClr val="002060"/>
              </a:buClr>
              <a:buFont typeface="Arial" panose="020B0604020202020204" pitchFamily="34" charset="0"/>
              <a:buChar char="•"/>
              <a:defRPr/>
            </a:lvl2pPr>
            <a:lvl3pPr marL="1028700" indent="-342900">
              <a:spcBef>
                <a:spcPts val="0"/>
              </a:spcBef>
              <a:spcAft>
                <a:spcPts val="900"/>
              </a:spcAft>
              <a:buClr>
                <a:srgbClr val="002060"/>
              </a:buClr>
              <a:buSzPct val="90000"/>
              <a:buFont typeface="Arial" panose="020B0604020202020204" pitchFamily="34" charset="0"/>
              <a:buChar char="»"/>
              <a:defRPr/>
            </a:lvl3pPr>
            <a:lvl4pPr marL="1371600" indent="-342900">
              <a:spcBef>
                <a:spcPts val="0"/>
              </a:spcBef>
              <a:spcAft>
                <a:spcPts val="900"/>
              </a:spcAft>
              <a:defRPr/>
            </a:lvl4pPr>
            <a:lvl5pPr marL="1714500" indent="-342900">
              <a:spcBef>
                <a:spcPts val="0"/>
              </a:spcBef>
              <a:spcAft>
                <a:spcPts val="9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41967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9"/>
            <a:ext cx="7772400" cy="1021556"/>
          </a:xfrm>
        </p:spPr>
        <p:txBody>
          <a:bodyPr anchor="t"/>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normAutofit/>
          </a:bodyPr>
          <a:lstStyle>
            <a:lvl1pPr marL="0" indent="0">
              <a:buNone/>
              <a:defRPr sz="18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638198E-7845-4843-8114-6B9DA8FD3EF6}" type="slidenum">
              <a:rPr lang="en-US" smtClean="0"/>
              <a:t>‹#›</a:t>
            </a:fld>
            <a:endParaRPr lang="en-US"/>
          </a:p>
        </p:txBody>
      </p:sp>
    </p:spTree>
    <p:extLst>
      <p:ext uri="{BB962C8B-B14F-4D97-AF65-F5344CB8AC3E}">
        <p14:creationId xmlns:p14="http://schemas.microsoft.com/office/powerpoint/2010/main" val="3735409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4"/>
            <a:ext cx="4038600" cy="3394472"/>
          </a:xfrm>
        </p:spPr>
        <p:txBody>
          <a:bodyPr/>
          <a:lstStyle>
            <a:lvl1pPr>
              <a:defRPr sz="2400"/>
            </a:lvl1pPr>
            <a:lvl2pPr>
              <a:defRPr sz="2400"/>
            </a:lvl2pPr>
            <a:lvl3pPr>
              <a:defRPr sz="2100"/>
            </a:lvl3pPr>
            <a:lvl4pPr>
              <a:defRPr sz="1800"/>
            </a:lvl4pPr>
            <a:lvl5pPr>
              <a:defRPr sz="18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200154"/>
            <a:ext cx="4038600" cy="3394472"/>
          </a:xfrm>
        </p:spPr>
        <p:txBody>
          <a:bodyPr/>
          <a:lstStyle>
            <a:lvl1pPr>
              <a:defRPr sz="2400"/>
            </a:lvl1pPr>
            <a:lvl2pPr>
              <a:defRPr sz="2400"/>
            </a:lvl2pPr>
            <a:lvl3pPr>
              <a:defRPr sz="2100"/>
            </a:lvl3pPr>
            <a:lvl4pPr>
              <a:defRPr sz="180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p:txBody>
      </p:sp>
      <p:sp>
        <p:nvSpPr>
          <p:cNvPr id="5"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638198E-7845-4843-8114-6B9DA8FD3EF6}" type="slidenum">
              <a:rPr lang="en-US" smtClean="0"/>
              <a:t>‹#›</a:t>
            </a:fld>
            <a:endParaRPr lang="en-US"/>
          </a:p>
        </p:txBody>
      </p:sp>
    </p:spTree>
    <p:extLst>
      <p:ext uri="{BB962C8B-B14F-4D97-AF65-F5344CB8AC3E}">
        <p14:creationId xmlns:p14="http://schemas.microsoft.com/office/powerpoint/2010/main" val="16995936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638198E-7845-4843-8114-6B9DA8FD3EF6}" type="slidenum">
              <a:rPr lang="en-US" smtClean="0"/>
              <a:t>‹#›</a:t>
            </a:fld>
            <a:endParaRPr lang="en-US"/>
          </a:p>
        </p:txBody>
      </p:sp>
    </p:spTree>
    <p:extLst>
      <p:ext uri="{BB962C8B-B14F-4D97-AF65-F5344CB8AC3E}">
        <p14:creationId xmlns:p14="http://schemas.microsoft.com/office/powerpoint/2010/main" val="539138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 White">
    <p:spTree>
      <p:nvGrpSpPr>
        <p:cNvPr id="1" name=""/>
        <p:cNvGrpSpPr/>
        <p:nvPr/>
      </p:nvGrpSpPr>
      <p:grpSpPr>
        <a:xfrm>
          <a:off x="0" y="0"/>
          <a:ext cx="0" cy="0"/>
          <a:chOff x="0" y="0"/>
          <a:chExt cx="0" cy="0"/>
        </a:xfrm>
      </p:grpSpPr>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17" name="Title 1">
            <a:extLst>
              <a:ext uri="{FF2B5EF4-FFF2-40B4-BE49-F238E27FC236}">
                <a16:creationId xmlns:a16="http://schemas.microsoft.com/office/drawing/2014/main" id="{827B5FC5-D8F1-064D-8DDF-573695AF66C8}"/>
              </a:ext>
            </a:extLst>
          </p:cNvPr>
          <p:cNvSpPr>
            <a:spLocks noGrp="1"/>
          </p:cNvSpPr>
          <p:nvPr>
            <p:ph type="ctrTitle" hasCustomPrompt="1"/>
          </p:nvPr>
        </p:nvSpPr>
        <p:spPr>
          <a:xfrm>
            <a:off x="850811" y="2074227"/>
            <a:ext cx="7685087" cy="1211898"/>
          </a:xfrm>
        </p:spPr>
        <p:txBody>
          <a:bodyPr lIns="0" tIns="0" rIns="0" bIns="0">
            <a:normAutofit/>
          </a:bodyPr>
          <a:lstStyle>
            <a:lvl1pPr>
              <a:defRPr sz="30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cxnSp>
        <p:nvCxnSpPr>
          <p:cNvPr id="8" name="Straight Connector 7"/>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8C8CA25E-7730-3F4B-840C-73793048CAF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2285" y="4600041"/>
            <a:ext cx="685800" cy="514350"/>
          </a:xfrm>
          <a:prstGeom prst="rect">
            <a:avLst/>
          </a:prstGeom>
        </p:spPr>
      </p:pic>
    </p:spTree>
    <p:extLst>
      <p:ext uri="{BB962C8B-B14F-4D97-AF65-F5344CB8AC3E}">
        <p14:creationId xmlns:p14="http://schemas.microsoft.com/office/powerpoint/2010/main" val="215398982"/>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638198E-7845-4843-8114-6B9DA8FD3EF6}" type="slidenum">
              <a:rPr lang="en-US" smtClean="0"/>
              <a:t>‹#›</a:t>
            </a:fld>
            <a:endParaRPr lang="en-US"/>
          </a:p>
        </p:txBody>
      </p:sp>
    </p:spTree>
    <p:extLst>
      <p:ext uri="{BB962C8B-B14F-4D97-AF65-F5344CB8AC3E}">
        <p14:creationId xmlns:p14="http://schemas.microsoft.com/office/powerpoint/2010/main" val="22269469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638198E-7845-4843-8114-6B9DA8FD3EF6}" type="slidenum">
              <a:rPr lang="en-US" smtClean="0"/>
              <a:t>‹#›</a:t>
            </a:fld>
            <a:endParaRPr lang="en-US"/>
          </a:p>
        </p:txBody>
      </p:sp>
    </p:spTree>
    <p:extLst>
      <p:ext uri="{BB962C8B-B14F-4D97-AF65-F5344CB8AC3E}">
        <p14:creationId xmlns:p14="http://schemas.microsoft.com/office/powerpoint/2010/main" val="1565047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normAutofit/>
          </a:bodyPr>
          <a:lstStyle>
            <a:lvl1pPr algn="l">
              <a:defRPr sz="2100" b="1"/>
            </a:lvl1pPr>
          </a:lstStyle>
          <a:p>
            <a:r>
              <a:rPr lang="en-US"/>
              <a:t>Click to edit Master title style</a:t>
            </a:r>
            <a:endParaRPr lang="en-US" dirty="0"/>
          </a:p>
        </p:txBody>
      </p:sp>
      <p:sp>
        <p:nvSpPr>
          <p:cNvPr id="3" name="Content Placeholder 2"/>
          <p:cNvSpPr>
            <a:spLocks noGrp="1"/>
          </p:cNvSpPr>
          <p:nvPr>
            <p:ph idx="1"/>
          </p:nvPr>
        </p:nvSpPr>
        <p:spPr>
          <a:xfrm>
            <a:off x="3575050" y="204792"/>
            <a:ext cx="5111750" cy="4389835"/>
          </a:xfrm>
        </p:spPr>
        <p:txBody>
          <a:bodyPr/>
          <a:lstStyle>
            <a:lvl1pPr>
              <a:defRPr sz="2400"/>
            </a:lvl1pPr>
            <a:lvl2pPr>
              <a:defRPr sz="2400"/>
            </a:lvl2pPr>
            <a:lvl3pPr>
              <a:defRPr sz="2100"/>
            </a:lvl3pPr>
            <a:lvl4pPr>
              <a:defRPr sz="18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457202" y="1076328"/>
            <a:ext cx="3008313" cy="3518297"/>
          </a:xfrm>
        </p:spPr>
        <p:txBody>
          <a:bodyPr>
            <a:normAutofit/>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638198E-7845-4843-8114-6B9DA8FD3EF6}" type="slidenum">
              <a:rPr lang="en-US" smtClean="0"/>
              <a:t>‹#›</a:t>
            </a:fld>
            <a:endParaRPr lang="en-US"/>
          </a:p>
        </p:txBody>
      </p:sp>
    </p:spTree>
    <p:extLst>
      <p:ext uri="{BB962C8B-B14F-4D97-AF65-F5344CB8AC3E}">
        <p14:creationId xmlns:p14="http://schemas.microsoft.com/office/powerpoint/2010/main" val="1627824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normAutofit/>
          </a:bodyPr>
          <a:lstStyle>
            <a:lvl1pPr algn="l">
              <a:defRPr sz="2100" b="1"/>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normAutofit/>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638198E-7845-4843-8114-6B9DA8FD3EF6}" type="slidenum">
              <a:rPr lang="en-US" smtClean="0"/>
              <a:t>‹#›</a:t>
            </a:fld>
            <a:endParaRPr lang="en-US"/>
          </a:p>
        </p:txBody>
      </p:sp>
    </p:spTree>
    <p:extLst>
      <p:ext uri="{BB962C8B-B14F-4D97-AF65-F5344CB8AC3E}">
        <p14:creationId xmlns:p14="http://schemas.microsoft.com/office/powerpoint/2010/main" val="39189892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638198E-7845-4843-8114-6B9DA8FD3EF6}" type="slidenum">
              <a:rPr lang="en-US" smtClean="0"/>
              <a:t>‹#›</a:t>
            </a:fld>
            <a:endParaRPr lang="en-US"/>
          </a:p>
        </p:txBody>
      </p:sp>
    </p:spTree>
    <p:extLst>
      <p:ext uri="{BB962C8B-B14F-4D97-AF65-F5344CB8AC3E}">
        <p14:creationId xmlns:p14="http://schemas.microsoft.com/office/powerpoint/2010/main" val="1993479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3"/>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3"/>
            <a:ext cx="6019800" cy="43886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638198E-7845-4843-8114-6B9DA8FD3EF6}" type="slidenum">
              <a:rPr lang="en-US" smtClean="0"/>
              <a:t>‹#›</a:t>
            </a:fld>
            <a:endParaRPr lang="en-US"/>
          </a:p>
        </p:txBody>
      </p:sp>
    </p:spTree>
    <p:extLst>
      <p:ext uri="{BB962C8B-B14F-4D97-AF65-F5344CB8AC3E}">
        <p14:creationId xmlns:p14="http://schemas.microsoft.com/office/powerpoint/2010/main" val="752302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Slide — 01">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17" name="Picture Placeholder 4">
            <a:extLst>
              <a:ext uri="{FF2B5EF4-FFF2-40B4-BE49-F238E27FC236}">
                <a16:creationId xmlns:a16="http://schemas.microsoft.com/office/drawing/2014/main" id="{389C38FD-514A-3045-9263-6A1BF07AB988}"/>
              </a:ext>
            </a:extLst>
          </p:cNvPr>
          <p:cNvSpPr>
            <a:spLocks noGrp="1"/>
          </p:cNvSpPr>
          <p:nvPr>
            <p:ph type="pic" sz="quarter" idx="21"/>
          </p:nvPr>
        </p:nvSpPr>
        <p:spPr>
          <a:xfrm>
            <a:off x="-11976" y="135816"/>
            <a:ext cx="9155976" cy="4435117"/>
          </a:xfrm>
          <a:prstGeom prst="rect">
            <a:avLst/>
          </a:prstGeom>
        </p:spPr>
        <p:txBody>
          <a:bodyPr/>
          <a:lstStyle/>
          <a:p>
            <a:endParaRPr lang="en-US"/>
          </a:p>
        </p:txBody>
      </p:sp>
      <p:sp>
        <p:nvSpPr>
          <p:cNvPr id="21" name="Rectangle 20">
            <a:extLst>
              <a:ext uri="{FF2B5EF4-FFF2-40B4-BE49-F238E27FC236}">
                <a16:creationId xmlns:a16="http://schemas.microsoft.com/office/drawing/2014/main" id="{7F51C926-0B7B-F040-990F-6DAD17F61D10}"/>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cxnSp>
        <p:nvCxnSpPr>
          <p:cNvPr id="6" name="Straight Connector 5"/>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AD5644F3-0E8D-5E44-8815-01569C2A344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2285" y="4600041"/>
            <a:ext cx="685800" cy="514350"/>
          </a:xfrm>
          <a:prstGeom prst="rect">
            <a:avLst/>
          </a:prstGeom>
        </p:spPr>
      </p:pic>
    </p:spTree>
    <p:extLst>
      <p:ext uri="{BB962C8B-B14F-4D97-AF65-F5344CB8AC3E}">
        <p14:creationId xmlns:p14="http://schemas.microsoft.com/office/powerpoint/2010/main" val="2040638524"/>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 02">
    <p:spTree>
      <p:nvGrpSpPr>
        <p:cNvPr id="1" name=""/>
        <p:cNvGrpSpPr/>
        <p:nvPr/>
      </p:nvGrpSpPr>
      <p:grpSpPr>
        <a:xfrm>
          <a:off x="0" y="0"/>
          <a:ext cx="0" cy="0"/>
          <a:chOff x="0" y="0"/>
          <a:chExt cx="0" cy="0"/>
        </a:xfrm>
      </p:grpSpPr>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2" name="Picture Placeholder 4">
            <a:extLst>
              <a:ext uri="{FF2B5EF4-FFF2-40B4-BE49-F238E27FC236}">
                <a16:creationId xmlns:a16="http://schemas.microsoft.com/office/drawing/2014/main" id="{C16D0DC0-1B50-B44F-A922-A1E6CBC25C7B}"/>
              </a:ext>
            </a:extLst>
          </p:cNvPr>
          <p:cNvSpPr>
            <a:spLocks noGrp="1"/>
          </p:cNvSpPr>
          <p:nvPr>
            <p:ph type="pic" sz="quarter" idx="21"/>
          </p:nvPr>
        </p:nvSpPr>
        <p:spPr>
          <a:xfrm>
            <a:off x="429167" y="428626"/>
            <a:ext cx="8280141" cy="3857625"/>
          </a:xfrm>
          <a:prstGeom prst="rect">
            <a:avLst/>
          </a:prstGeom>
        </p:spPr>
        <p:txBody>
          <a:bodyPr/>
          <a:lstStyle/>
          <a:p>
            <a:endParaRPr lang="en-US"/>
          </a:p>
        </p:txBody>
      </p:sp>
      <p:cxnSp>
        <p:nvCxnSpPr>
          <p:cNvPr id="8" name="Straight Connector 7"/>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02E5CA5F-3130-D34A-BE1D-1EEEC2A98C2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2285" y="4600041"/>
            <a:ext cx="685800" cy="514350"/>
          </a:xfrm>
          <a:prstGeom prst="rect">
            <a:avLst/>
          </a:prstGeom>
        </p:spPr>
      </p:pic>
    </p:spTree>
    <p:extLst>
      <p:ext uri="{BB962C8B-B14F-4D97-AF65-F5344CB8AC3E}">
        <p14:creationId xmlns:p14="http://schemas.microsoft.com/office/powerpoint/2010/main" val="2958076762"/>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441">
          <p15:clr>
            <a:srgbClr val="FBAE40"/>
          </p15:clr>
        </p15:guide>
        <p15:guide id="11" pos="792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01">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8285671"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1" name="Text Placeholder 7">
            <a:extLst>
              <a:ext uri="{FF2B5EF4-FFF2-40B4-BE49-F238E27FC236}">
                <a16:creationId xmlns:a16="http://schemas.microsoft.com/office/drawing/2014/main" id="{3A2D9A2B-8B34-F540-99A1-C92EEC6DA8F4}"/>
              </a:ext>
            </a:extLst>
          </p:cNvPr>
          <p:cNvSpPr>
            <a:spLocks noGrp="1"/>
          </p:cNvSpPr>
          <p:nvPr>
            <p:ph type="body" sz="quarter" idx="14"/>
          </p:nvPr>
        </p:nvSpPr>
        <p:spPr>
          <a:xfrm>
            <a:off x="429164" y="1182283"/>
            <a:ext cx="8285672" cy="2852848"/>
          </a:xfrm>
        </p:spPr>
        <p:txBody>
          <a:bodyPr>
            <a:normAutofit/>
          </a:bodyPr>
          <a:lstStyle>
            <a:lvl1pPr marL="287916" indent="-287916">
              <a:buFont typeface="Arial" panose="020B0604020202020204" pitchFamily="34" charset="0"/>
              <a:buChar char="•"/>
              <a:defRPr sz="20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cxnSp>
        <p:nvCxnSpPr>
          <p:cNvPr id="8" name="Straight Connector 7"/>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1C03E957-3822-3443-AC55-A7D374180E6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2285" y="4600041"/>
            <a:ext cx="685800" cy="514350"/>
          </a:xfrm>
          <a:prstGeom prst="rect">
            <a:avLst/>
          </a:prstGeom>
        </p:spPr>
      </p:pic>
    </p:spTree>
    <p:extLst>
      <p:ext uri="{BB962C8B-B14F-4D97-AF65-F5344CB8AC3E}">
        <p14:creationId xmlns:p14="http://schemas.microsoft.com/office/powerpoint/2010/main" val="1474519282"/>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02">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8285671"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6" name="Text Placeholder 7">
            <a:extLst>
              <a:ext uri="{FF2B5EF4-FFF2-40B4-BE49-F238E27FC236}">
                <a16:creationId xmlns:a16="http://schemas.microsoft.com/office/drawing/2014/main" id="{712FB6B8-B494-0F4A-88E7-5A10924214A0}"/>
              </a:ext>
            </a:extLst>
          </p:cNvPr>
          <p:cNvSpPr>
            <a:spLocks noGrp="1"/>
          </p:cNvSpPr>
          <p:nvPr>
            <p:ph type="body" sz="quarter" idx="15"/>
          </p:nvPr>
        </p:nvSpPr>
        <p:spPr>
          <a:xfrm>
            <a:off x="429164" y="1182282"/>
            <a:ext cx="8285672" cy="1447685"/>
          </a:xfrm>
        </p:spPr>
        <p:txBody>
          <a:bodyPr>
            <a:normAutofit/>
          </a:bodyPr>
          <a:lstStyle>
            <a:lvl1pPr>
              <a:defRPr sz="20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7" name="Text Placeholder 7">
            <a:extLst>
              <a:ext uri="{FF2B5EF4-FFF2-40B4-BE49-F238E27FC236}">
                <a16:creationId xmlns:a16="http://schemas.microsoft.com/office/drawing/2014/main" id="{E07D1BF5-CC75-D548-877A-F9B67A02FBA6}"/>
              </a:ext>
            </a:extLst>
          </p:cNvPr>
          <p:cNvSpPr>
            <a:spLocks noGrp="1"/>
          </p:cNvSpPr>
          <p:nvPr>
            <p:ph type="body" sz="quarter" idx="16"/>
          </p:nvPr>
        </p:nvSpPr>
        <p:spPr>
          <a:xfrm>
            <a:off x="429166" y="2918215"/>
            <a:ext cx="4005509" cy="1368037"/>
          </a:xfrm>
        </p:spPr>
        <p:txBody>
          <a:bodyPr>
            <a:normAutofit/>
          </a:bodyPr>
          <a:lstStyle>
            <a:lvl1pPr marL="191944" indent="-191944">
              <a:buFont typeface="Arial" panose="020B0604020202020204" pitchFamily="34" charset="0"/>
              <a:buChar char="•"/>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8" name="Text Placeholder 7">
            <a:extLst>
              <a:ext uri="{FF2B5EF4-FFF2-40B4-BE49-F238E27FC236}">
                <a16:creationId xmlns:a16="http://schemas.microsoft.com/office/drawing/2014/main" id="{CE106A9F-1969-0644-9A50-A23079A8A24E}"/>
              </a:ext>
            </a:extLst>
          </p:cNvPr>
          <p:cNvSpPr>
            <a:spLocks noGrp="1"/>
          </p:cNvSpPr>
          <p:nvPr>
            <p:ph type="body" sz="quarter" idx="17"/>
          </p:nvPr>
        </p:nvSpPr>
        <p:spPr>
          <a:xfrm>
            <a:off x="4714858" y="2918215"/>
            <a:ext cx="4005509" cy="1368037"/>
          </a:xfrm>
        </p:spPr>
        <p:txBody>
          <a:bodyPr>
            <a:normAutofit/>
          </a:bodyPr>
          <a:lstStyle>
            <a:lvl1pPr marL="191944" indent="-191944">
              <a:buFont typeface="Arial" panose="020B0604020202020204" pitchFamily="34" charset="0"/>
              <a:buChar char="•"/>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cxnSp>
        <p:nvCxnSpPr>
          <p:cNvPr id="10" name="Straight Connector 9"/>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5" name="Picture 14">
            <a:extLst>
              <a:ext uri="{FF2B5EF4-FFF2-40B4-BE49-F238E27FC236}">
                <a16:creationId xmlns:a16="http://schemas.microsoft.com/office/drawing/2014/main" id="{6DF70382-06AB-C84D-BAF0-67364EAFE9F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2285" y="4600041"/>
            <a:ext cx="685800" cy="514350"/>
          </a:xfrm>
          <a:prstGeom prst="rect">
            <a:avLst/>
          </a:prstGeom>
        </p:spPr>
      </p:pic>
    </p:spTree>
    <p:extLst>
      <p:ext uri="{BB962C8B-B14F-4D97-AF65-F5344CB8AC3E}">
        <p14:creationId xmlns:p14="http://schemas.microsoft.com/office/powerpoint/2010/main" val="940499308"/>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userDrawn="1">
          <p15:clr>
            <a:srgbClr val="FBAE40"/>
          </p15:clr>
        </p15:guide>
        <p15:guide id="11" pos="744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7054" y="365906"/>
            <a:ext cx="8229600" cy="391811"/>
          </a:xfrm>
          <a:prstGeom prst="rect">
            <a:avLst/>
          </a:prstGeom>
        </p:spPr>
        <p:txBody>
          <a:bodyPr vert="horz" lIns="38396" tIns="19198" rIns="38396" bIns="19198" rtlCol="0" anchor="t">
            <a:noAutofit/>
          </a:body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6" name="Slide Number Placeholder 5"/>
          <p:cNvSpPr>
            <a:spLocks noGrp="1"/>
          </p:cNvSpPr>
          <p:nvPr>
            <p:ph type="sldNum" sz="quarter" idx="4"/>
          </p:nvPr>
        </p:nvSpPr>
        <p:spPr>
          <a:xfrm>
            <a:off x="599479" y="4599556"/>
            <a:ext cx="467542" cy="274637"/>
          </a:xfrm>
          <a:prstGeom prst="rect">
            <a:avLst/>
          </a:prstGeom>
        </p:spPr>
        <p:txBody>
          <a:bodyPr vert="horz" lIns="38396" tIns="19198" rIns="38396" bIns="19198" rtlCol="0" anchor="ctr"/>
          <a:lstStyle>
            <a:lvl1pPr algn="l">
              <a:defRPr lang="en-US" sz="900" b="0" i="0" kern="1200" smtClean="0">
                <a:solidFill>
                  <a:srgbClr val="000000"/>
                </a:solidFill>
                <a:latin typeface="Times New Roman" panose="02020603050405020304" pitchFamily="18" charset="0"/>
                <a:ea typeface="+mn-ea"/>
                <a:cs typeface="Times New Roman" panose="02020603050405020304" pitchFamily="18" charset="0"/>
              </a:defRPr>
            </a:lvl1pPr>
          </a:lstStyle>
          <a:p>
            <a:fld id="{BA8CF1B3-96A0-D24B-B5C9-B5B93FF4523E}" type="slidenum">
              <a:rPr lang="uk-UA" smtClean="0"/>
              <a:pPr/>
              <a:t>‹#›</a:t>
            </a:fld>
            <a:endParaRPr lang="uk-UA" dirty="0"/>
          </a:p>
        </p:txBody>
      </p:sp>
      <p:sp>
        <p:nvSpPr>
          <p:cNvPr id="7" name="Text Placeholder 2">
            <a:extLst>
              <a:ext uri="{FF2B5EF4-FFF2-40B4-BE49-F238E27FC236}">
                <a16:creationId xmlns:a16="http://schemas.microsoft.com/office/drawing/2014/main" id="{06CEB089-E730-C64A-A490-6055B6A2F061}"/>
              </a:ext>
            </a:extLst>
          </p:cNvPr>
          <p:cNvSpPr>
            <a:spLocks noGrp="1"/>
          </p:cNvSpPr>
          <p:nvPr>
            <p:ph type="body" idx="1"/>
          </p:nvPr>
        </p:nvSpPr>
        <p:spPr>
          <a:xfrm>
            <a:off x="597054" y="1171575"/>
            <a:ext cx="8229600" cy="2971800"/>
          </a:xfrm>
          <a:prstGeom prst="rect">
            <a:avLst/>
          </a:prstGeom>
        </p:spPr>
        <p:txBody>
          <a:bodyPr vert="horz" lIns="0" tIns="0" rIns="0" bIns="0" rtlCol="0">
            <a:normAutofit/>
          </a:body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a:p>
            <a:pPr marL="0" lvl="0" indent="-119986" algn="l" defTabSz="191978" rtl="0" eaLnBrk="1" latinLnBrk="0" hangingPunct="1">
              <a:spcBef>
                <a:spcPct val="20000"/>
              </a:spcBef>
              <a:buFont typeface="Arial"/>
              <a:buChar char="–"/>
            </a:pPr>
            <a:r>
              <a:rPr lang="tr-TR" dirty="0"/>
              <a:t>Second </a:t>
            </a:r>
            <a:r>
              <a:rPr lang="tr-TR" dirty="0" err="1"/>
              <a:t>level</a:t>
            </a:r>
            <a:endParaRPr lang="tr-TR" dirty="0"/>
          </a:p>
          <a:p>
            <a:pPr marL="287967" lvl="1" indent="-71992" algn="l" defTabSz="191978" rtl="0" eaLnBrk="1" latinLnBrk="0" hangingPunct="1">
              <a:spcBef>
                <a:spcPct val="20000"/>
              </a:spcBef>
              <a:buFont typeface="Arial"/>
              <a:buChar char="•"/>
            </a:pPr>
            <a:r>
              <a:rPr lang="tr-TR" dirty="0"/>
              <a:t>Third </a:t>
            </a:r>
            <a:r>
              <a:rPr lang="tr-TR" dirty="0" err="1"/>
              <a:t>level</a:t>
            </a:r>
            <a:endParaRPr lang="en-US" dirty="0"/>
          </a:p>
        </p:txBody>
      </p:sp>
    </p:spTree>
    <p:extLst>
      <p:ext uri="{BB962C8B-B14F-4D97-AF65-F5344CB8AC3E}">
        <p14:creationId xmlns:p14="http://schemas.microsoft.com/office/powerpoint/2010/main" val="1960506762"/>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40" r:id="rId16"/>
  </p:sldLayoutIdLst>
  <p:hf hdr="0" ftr="0" dt="0"/>
  <p:txStyles>
    <p:titleStyle>
      <a:lvl1pPr algn="l" defTabSz="511948" rtl="0" eaLnBrk="1" latinLnBrk="0" hangingPunct="1">
        <a:spcBef>
          <a:spcPct val="0"/>
        </a:spcBef>
        <a:buNone/>
        <a:defRPr lang="en-US" sz="2900" b="0" i="0" kern="1200" dirty="0">
          <a:solidFill>
            <a:srgbClr val="576F7F"/>
          </a:solidFill>
          <a:latin typeface="Times New Roman" panose="02020603050405020304" pitchFamily="18" charset="0"/>
          <a:ea typeface="+mj-ea"/>
          <a:cs typeface="Times New Roman" panose="02020603050405020304" pitchFamily="18" charset="0"/>
        </a:defRPr>
      </a:lvl1pPr>
    </p:titleStyle>
    <p:bodyStyle>
      <a:lvl1pPr marL="0" indent="0" algn="l" defTabSz="511948" rtl="0" eaLnBrk="1" latinLnBrk="0" hangingPunct="1">
        <a:lnSpc>
          <a:spcPct val="100000"/>
        </a:lnSpc>
        <a:spcBef>
          <a:spcPts val="0"/>
        </a:spcBef>
        <a:buFontTx/>
        <a:buNone/>
        <a:tabLst/>
        <a:defRPr lang="tr-TR" sz="2000" b="0" i="0" kern="1200" dirty="0" smtClean="0">
          <a:solidFill>
            <a:srgbClr val="576F7F"/>
          </a:solidFill>
          <a:latin typeface="Times New Roman" panose="02020603050405020304" pitchFamily="18" charset="0"/>
          <a:ea typeface="+mn-ea"/>
          <a:cs typeface="Times New Roman" panose="02020603050405020304" pitchFamily="18" charset="0"/>
        </a:defRPr>
      </a:lvl1pPr>
      <a:lvl2pPr marL="831916" indent="-382184" algn="l" defTabSz="511948" rtl="0" eaLnBrk="1" latinLnBrk="0" hangingPunct="1">
        <a:lnSpc>
          <a:spcPct val="100000"/>
        </a:lnSpc>
        <a:spcBef>
          <a:spcPts val="0"/>
        </a:spcBef>
        <a:buFont typeface="Arial"/>
        <a:buChar char="–"/>
        <a:tabLst/>
        <a:defRPr lang="tr-TR" sz="1100" b="0" i="0" kern="1200" dirty="0" smtClean="0">
          <a:solidFill>
            <a:srgbClr val="576F7F"/>
          </a:solidFill>
          <a:latin typeface="Arial"/>
          <a:ea typeface="+mn-ea"/>
          <a:cs typeface="Arial"/>
        </a:defRPr>
      </a:lvl2pPr>
      <a:lvl3pPr marL="1279871" indent="-255974" algn="l" defTabSz="511948" rtl="0" eaLnBrk="1" latinLnBrk="0" hangingPunct="1">
        <a:lnSpc>
          <a:spcPct val="100000"/>
        </a:lnSpc>
        <a:spcBef>
          <a:spcPts val="0"/>
        </a:spcBef>
        <a:buFont typeface="Arial"/>
        <a:buChar char="•"/>
        <a:tabLst/>
        <a:defRPr lang="tr-TR" sz="1200" b="0" i="0" kern="1200" dirty="0" smtClean="0">
          <a:solidFill>
            <a:srgbClr val="000000"/>
          </a:solidFill>
          <a:latin typeface="Arial"/>
          <a:ea typeface="+mn-ea"/>
          <a:cs typeface="Arial"/>
        </a:defRPr>
      </a:lvl3pPr>
      <a:lvl4pPr marL="1791820" indent="-255974" algn="l" defTabSz="511948" rtl="0" eaLnBrk="1" latinLnBrk="0" hangingPunct="1">
        <a:spcBef>
          <a:spcPct val="20000"/>
        </a:spcBef>
        <a:buFont typeface="Arial"/>
        <a:buChar char="–"/>
        <a:defRPr sz="2200" kern="1200">
          <a:solidFill>
            <a:schemeClr val="tx1"/>
          </a:solidFill>
          <a:latin typeface="+mn-lt"/>
          <a:ea typeface="+mn-ea"/>
          <a:cs typeface="+mn-cs"/>
        </a:defRPr>
      </a:lvl4pPr>
      <a:lvl5pPr marL="2303768" indent="-255974" algn="l" defTabSz="511948" rtl="0" eaLnBrk="1" latinLnBrk="0" hangingPunct="1">
        <a:spcBef>
          <a:spcPct val="20000"/>
        </a:spcBef>
        <a:buFont typeface="Arial"/>
        <a:buChar char="»"/>
        <a:defRPr sz="2200" kern="1200">
          <a:solidFill>
            <a:schemeClr val="tx1"/>
          </a:solidFill>
          <a:latin typeface="+mn-lt"/>
          <a:ea typeface="+mn-ea"/>
          <a:cs typeface="+mn-cs"/>
        </a:defRPr>
      </a:lvl5pPr>
      <a:lvl6pPr marL="2815717" indent="-255974" algn="l" defTabSz="511948" rtl="0" eaLnBrk="1" latinLnBrk="0" hangingPunct="1">
        <a:spcBef>
          <a:spcPct val="20000"/>
        </a:spcBef>
        <a:buFont typeface="Arial"/>
        <a:buChar char="•"/>
        <a:defRPr sz="2200" kern="1200">
          <a:solidFill>
            <a:schemeClr val="tx1"/>
          </a:solidFill>
          <a:latin typeface="+mn-lt"/>
          <a:ea typeface="+mn-ea"/>
          <a:cs typeface="+mn-cs"/>
        </a:defRPr>
      </a:lvl6pPr>
      <a:lvl7pPr marL="3327665" indent="-255974" algn="l" defTabSz="511948" rtl="0" eaLnBrk="1" latinLnBrk="0" hangingPunct="1">
        <a:spcBef>
          <a:spcPct val="20000"/>
        </a:spcBef>
        <a:buFont typeface="Arial"/>
        <a:buChar char="•"/>
        <a:defRPr sz="2200" kern="1200">
          <a:solidFill>
            <a:schemeClr val="tx1"/>
          </a:solidFill>
          <a:latin typeface="+mn-lt"/>
          <a:ea typeface="+mn-ea"/>
          <a:cs typeface="+mn-cs"/>
        </a:defRPr>
      </a:lvl7pPr>
      <a:lvl8pPr marL="3839613" indent="-255974" algn="l" defTabSz="511948" rtl="0" eaLnBrk="1" latinLnBrk="0" hangingPunct="1">
        <a:spcBef>
          <a:spcPct val="20000"/>
        </a:spcBef>
        <a:buFont typeface="Arial"/>
        <a:buChar char="•"/>
        <a:defRPr sz="2200" kern="1200">
          <a:solidFill>
            <a:schemeClr val="tx1"/>
          </a:solidFill>
          <a:latin typeface="+mn-lt"/>
          <a:ea typeface="+mn-ea"/>
          <a:cs typeface="+mn-cs"/>
        </a:defRPr>
      </a:lvl8pPr>
      <a:lvl9pPr marL="4351562" indent="-255974" algn="l" defTabSz="511948"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11948" rtl="0" eaLnBrk="1" latinLnBrk="0" hangingPunct="1">
        <a:defRPr sz="2000" kern="1200">
          <a:solidFill>
            <a:schemeClr val="tx1"/>
          </a:solidFill>
          <a:latin typeface="+mn-lt"/>
          <a:ea typeface="+mn-ea"/>
          <a:cs typeface="+mn-cs"/>
        </a:defRPr>
      </a:lvl1pPr>
      <a:lvl2pPr marL="511948" algn="l" defTabSz="511948" rtl="0" eaLnBrk="1" latinLnBrk="0" hangingPunct="1">
        <a:defRPr sz="2000" kern="1200">
          <a:solidFill>
            <a:schemeClr val="tx1"/>
          </a:solidFill>
          <a:latin typeface="+mn-lt"/>
          <a:ea typeface="+mn-ea"/>
          <a:cs typeface="+mn-cs"/>
        </a:defRPr>
      </a:lvl2pPr>
      <a:lvl3pPr marL="1023897" algn="l" defTabSz="511948" rtl="0" eaLnBrk="1" latinLnBrk="0" hangingPunct="1">
        <a:defRPr sz="2000" kern="1200">
          <a:solidFill>
            <a:schemeClr val="tx1"/>
          </a:solidFill>
          <a:latin typeface="+mn-lt"/>
          <a:ea typeface="+mn-ea"/>
          <a:cs typeface="+mn-cs"/>
        </a:defRPr>
      </a:lvl3pPr>
      <a:lvl4pPr marL="1535846" algn="l" defTabSz="511948" rtl="0" eaLnBrk="1" latinLnBrk="0" hangingPunct="1">
        <a:defRPr sz="2000" kern="1200">
          <a:solidFill>
            <a:schemeClr val="tx1"/>
          </a:solidFill>
          <a:latin typeface="+mn-lt"/>
          <a:ea typeface="+mn-ea"/>
          <a:cs typeface="+mn-cs"/>
        </a:defRPr>
      </a:lvl4pPr>
      <a:lvl5pPr marL="2047794" algn="l" defTabSz="511948" rtl="0" eaLnBrk="1" latinLnBrk="0" hangingPunct="1">
        <a:defRPr sz="2000" kern="1200">
          <a:solidFill>
            <a:schemeClr val="tx1"/>
          </a:solidFill>
          <a:latin typeface="+mn-lt"/>
          <a:ea typeface="+mn-ea"/>
          <a:cs typeface="+mn-cs"/>
        </a:defRPr>
      </a:lvl5pPr>
      <a:lvl6pPr marL="2559742" algn="l" defTabSz="511948" rtl="0" eaLnBrk="1" latinLnBrk="0" hangingPunct="1">
        <a:defRPr sz="2000" kern="1200">
          <a:solidFill>
            <a:schemeClr val="tx1"/>
          </a:solidFill>
          <a:latin typeface="+mn-lt"/>
          <a:ea typeface="+mn-ea"/>
          <a:cs typeface="+mn-cs"/>
        </a:defRPr>
      </a:lvl6pPr>
      <a:lvl7pPr marL="3071691" algn="l" defTabSz="511948" rtl="0" eaLnBrk="1" latinLnBrk="0" hangingPunct="1">
        <a:defRPr sz="2000" kern="1200">
          <a:solidFill>
            <a:schemeClr val="tx1"/>
          </a:solidFill>
          <a:latin typeface="+mn-lt"/>
          <a:ea typeface="+mn-ea"/>
          <a:cs typeface="+mn-cs"/>
        </a:defRPr>
      </a:lvl7pPr>
      <a:lvl8pPr marL="3583639" algn="l" defTabSz="511948" rtl="0" eaLnBrk="1" latinLnBrk="0" hangingPunct="1">
        <a:defRPr sz="2000" kern="1200">
          <a:solidFill>
            <a:schemeClr val="tx1"/>
          </a:solidFill>
          <a:latin typeface="+mn-lt"/>
          <a:ea typeface="+mn-ea"/>
          <a:cs typeface="+mn-cs"/>
        </a:defRPr>
      </a:lvl8pPr>
      <a:lvl9pPr marL="4095588" algn="l" defTabSz="511948"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7054" y="365906"/>
            <a:ext cx="8229600" cy="391811"/>
          </a:xfrm>
          <a:prstGeom prst="rect">
            <a:avLst/>
          </a:prstGeom>
        </p:spPr>
        <p:txBody>
          <a:bodyPr vert="horz" lIns="38396" tIns="19198" rIns="38396" bIns="19198" rtlCol="0" anchor="t">
            <a:noAutofit/>
          </a:body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6" name="Slide Number Placeholder 5"/>
          <p:cNvSpPr>
            <a:spLocks noGrp="1"/>
          </p:cNvSpPr>
          <p:nvPr>
            <p:ph type="sldNum" sz="quarter" idx="4"/>
          </p:nvPr>
        </p:nvSpPr>
        <p:spPr>
          <a:xfrm>
            <a:off x="599479" y="4599556"/>
            <a:ext cx="467542" cy="274637"/>
          </a:xfrm>
          <a:prstGeom prst="rect">
            <a:avLst/>
          </a:prstGeom>
        </p:spPr>
        <p:txBody>
          <a:bodyPr vert="horz" lIns="38396" tIns="19198" rIns="38396" bIns="19198" rtlCol="0" anchor="ctr"/>
          <a:lstStyle>
            <a:lvl1pPr algn="l">
              <a:defRPr lang="en-US" sz="900" b="0" i="0" kern="1200" smtClean="0">
                <a:solidFill>
                  <a:srgbClr val="000000"/>
                </a:solidFill>
                <a:latin typeface="Times New Roman" panose="02020603050405020304" pitchFamily="18" charset="0"/>
                <a:ea typeface="+mn-ea"/>
                <a:cs typeface="Times New Roman" panose="02020603050405020304" pitchFamily="18" charset="0"/>
              </a:defRPr>
            </a:lvl1pPr>
          </a:lstStyle>
          <a:p>
            <a:fld id="{BA8CF1B3-96A0-D24B-B5C9-B5B93FF4523E}" type="slidenum">
              <a:rPr lang="uk-UA" smtClean="0"/>
              <a:pPr/>
              <a:t>‹#›</a:t>
            </a:fld>
            <a:endParaRPr lang="uk-UA" dirty="0"/>
          </a:p>
        </p:txBody>
      </p:sp>
      <p:sp>
        <p:nvSpPr>
          <p:cNvPr id="7" name="Text Placeholder 2">
            <a:extLst>
              <a:ext uri="{FF2B5EF4-FFF2-40B4-BE49-F238E27FC236}">
                <a16:creationId xmlns:a16="http://schemas.microsoft.com/office/drawing/2014/main" id="{06CEB089-E730-C64A-A490-6055B6A2F061}"/>
              </a:ext>
            </a:extLst>
          </p:cNvPr>
          <p:cNvSpPr>
            <a:spLocks noGrp="1"/>
          </p:cNvSpPr>
          <p:nvPr>
            <p:ph type="body" idx="1"/>
          </p:nvPr>
        </p:nvSpPr>
        <p:spPr>
          <a:xfrm>
            <a:off x="597054" y="1171575"/>
            <a:ext cx="8229600" cy="2971800"/>
          </a:xfrm>
          <a:prstGeom prst="rect">
            <a:avLst/>
          </a:prstGeom>
        </p:spPr>
        <p:txBody>
          <a:bodyPr vert="horz" lIns="0" tIns="0" rIns="0" bIns="0" rtlCol="0">
            <a:normAutofit/>
          </a:body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a:p>
            <a:pPr marL="0" lvl="0" indent="-119986" algn="l" defTabSz="191978" rtl="0" eaLnBrk="1" latinLnBrk="0" hangingPunct="1">
              <a:spcBef>
                <a:spcPct val="20000"/>
              </a:spcBef>
              <a:buFont typeface="Arial"/>
              <a:buChar char="–"/>
            </a:pPr>
            <a:r>
              <a:rPr lang="tr-TR" dirty="0"/>
              <a:t>Second </a:t>
            </a:r>
            <a:r>
              <a:rPr lang="tr-TR" dirty="0" err="1"/>
              <a:t>level</a:t>
            </a:r>
            <a:endParaRPr lang="tr-TR" dirty="0"/>
          </a:p>
          <a:p>
            <a:pPr marL="287967" lvl="1" indent="-71992" algn="l" defTabSz="191978" rtl="0" eaLnBrk="1" latinLnBrk="0" hangingPunct="1">
              <a:spcBef>
                <a:spcPct val="20000"/>
              </a:spcBef>
              <a:buFont typeface="Arial"/>
              <a:buChar char="•"/>
            </a:pPr>
            <a:r>
              <a:rPr lang="tr-TR" dirty="0"/>
              <a:t>Third </a:t>
            </a:r>
            <a:r>
              <a:rPr lang="tr-TR" dirty="0" err="1"/>
              <a:t>level</a:t>
            </a:r>
            <a:endParaRPr lang="en-US" dirty="0"/>
          </a:p>
        </p:txBody>
      </p:sp>
    </p:spTree>
    <p:extLst>
      <p:ext uri="{BB962C8B-B14F-4D97-AF65-F5344CB8AC3E}">
        <p14:creationId xmlns:p14="http://schemas.microsoft.com/office/powerpoint/2010/main" val="1104687064"/>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3925" r:id="rId15"/>
    <p:sldLayoutId id="2147483926" r:id="rId16"/>
  </p:sldLayoutIdLst>
  <p:hf hdr="0" ftr="0" dt="0"/>
  <p:txStyles>
    <p:titleStyle>
      <a:lvl1pPr algn="l" defTabSz="511948" rtl="0" eaLnBrk="1" latinLnBrk="0" hangingPunct="1">
        <a:spcBef>
          <a:spcPct val="0"/>
        </a:spcBef>
        <a:buNone/>
        <a:defRPr lang="en-US" sz="2900" b="0" i="0" kern="1200" dirty="0">
          <a:solidFill>
            <a:srgbClr val="576F7F"/>
          </a:solidFill>
          <a:latin typeface="Times New Roman" panose="02020603050405020304" pitchFamily="18" charset="0"/>
          <a:ea typeface="+mj-ea"/>
          <a:cs typeface="Times New Roman" panose="02020603050405020304" pitchFamily="18" charset="0"/>
        </a:defRPr>
      </a:lvl1pPr>
    </p:titleStyle>
    <p:bodyStyle>
      <a:lvl1pPr marL="0" indent="0" algn="l" defTabSz="511948" rtl="0" eaLnBrk="1" latinLnBrk="0" hangingPunct="1">
        <a:lnSpc>
          <a:spcPct val="100000"/>
        </a:lnSpc>
        <a:spcBef>
          <a:spcPts val="0"/>
        </a:spcBef>
        <a:buFontTx/>
        <a:buNone/>
        <a:tabLst/>
        <a:defRPr lang="tr-TR" sz="2000" b="0" i="0" kern="1200" dirty="0" smtClean="0">
          <a:solidFill>
            <a:srgbClr val="576F7F"/>
          </a:solidFill>
          <a:latin typeface="Times New Roman" panose="02020603050405020304" pitchFamily="18" charset="0"/>
          <a:ea typeface="+mn-ea"/>
          <a:cs typeface="Times New Roman" panose="02020603050405020304" pitchFamily="18" charset="0"/>
        </a:defRPr>
      </a:lvl1pPr>
      <a:lvl2pPr marL="831916" indent="-382184" algn="l" defTabSz="511948" rtl="0" eaLnBrk="1" latinLnBrk="0" hangingPunct="1">
        <a:lnSpc>
          <a:spcPct val="100000"/>
        </a:lnSpc>
        <a:spcBef>
          <a:spcPts val="0"/>
        </a:spcBef>
        <a:buFont typeface="Arial"/>
        <a:buChar char="–"/>
        <a:tabLst/>
        <a:defRPr lang="tr-TR" sz="1100" b="0" i="0" kern="1200" dirty="0" smtClean="0">
          <a:solidFill>
            <a:srgbClr val="576F7F"/>
          </a:solidFill>
          <a:latin typeface="Arial"/>
          <a:ea typeface="+mn-ea"/>
          <a:cs typeface="Arial"/>
        </a:defRPr>
      </a:lvl2pPr>
      <a:lvl3pPr marL="1279871" indent="-255974" algn="l" defTabSz="511948" rtl="0" eaLnBrk="1" latinLnBrk="0" hangingPunct="1">
        <a:lnSpc>
          <a:spcPct val="100000"/>
        </a:lnSpc>
        <a:spcBef>
          <a:spcPts val="0"/>
        </a:spcBef>
        <a:buFont typeface="Arial"/>
        <a:buChar char="•"/>
        <a:tabLst/>
        <a:defRPr lang="tr-TR" sz="1200" b="0" i="0" kern="1200" dirty="0" smtClean="0">
          <a:solidFill>
            <a:srgbClr val="000000"/>
          </a:solidFill>
          <a:latin typeface="Arial"/>
          <a:ea typeface="+mn-ea"/>
          <a:cs typeface="Arial"/>
        </a:defRPr>
      </a:lvl3pPr>
      <a:lvl4pPr marL="1791820" indent="-255974" algn="l" defTabSz="511948" rtl="0" eaLnBrk="1" latinLnBrk="0" hangingPunct="1">
        <a:spcBef>
          <a:spcPct val="20000"/>
        </a:spcBef>
        <a:buFont typeface="Arial"/>
        <a:buChar char="–"/>
        <a:defRPr sz="2200" kern="1200">
          <a:solidFill>
            <a:schemeClr val="tx1"/>
          </a:solidFill>
          <a:latin typeface="+mn-lt"/>
          <a:ea typeface="+mn-ea"/>
          <a:cs typeface="+mn-cs"/>
        </a:defRPr>
      </a:lvl4pPr>
      <a:lvl5pPr marL="2303768" indent="-255974" algn="l" defTabSz="511948" rtl="0" eaLnBrk="1" latinLnBrk="0" hangingPunct="1">
        <a:spcBef>
          <a:spcPct val="20000"/>
        </a:spcBef>
        <a:buFont typeface="Arial"/>
        <a:buChar char="»"/>
        <a:defRPr sz="2200" kern="1200">
          <a:solidFill>
            <a:schemeClr val="tx1"/>
          </a:solidFill>
          <a:latin typeface="+mn-lt"/>
          <a:ea typeface="+mn-ea"/>
          <a:cs typeface="+mn-cs"/>
        </a:defRPr>
      </a:lvl5pPr>
      <a:lvl6pPr marL="2815717" indent="-255974" algn="l" defTabSz="511948" rtl="0" eaLnBrk="1" latinLnBrk="0" hangingPunct="1">
        <a:spcBef>
          <a:spcPct val="20000"/>
        </a:spcBef>
        <a:buFont typeface="Arial"/>
        <a:buChar char="•"/>
        <a:defRPr sz="2200" kern="1200">
          <a:solidFill>
            <a:schemeClr val="tx1"/>
          </a:solidFill>
          <a:latin typeface="+mn-lt"/>
          <a:ea typeface="+mn-ea"/>
          <a:cs typeface="+mn-cs"/>
        </a:defRPr>
      </a:lvl6pPr>
      <a:lvl7pPr marL="3327665" indent="-255974" algn="l" defTabSz="511948" rtl="0" eaLnBrk="1" latinLnBrk="0" hangingPunct="1">
        <a:spcBef>
          <a:spcPct val="20000"/>
        </a:spcBef>
        <a:buFont typeface="Arial"/>
        <a:buChar char="•"/>
        <a:defRPr sz="2200" kern="1200">
          <a:solidFill>
            <a:schemeClr val="tx1"/>
          </a:solidFill>
          <a:latin typeface="+mn-lt"/>
          <a:ea typeface="+mn-ea"/>
          <a:cs typeface="+mn-cs"/>
        </a:defRPr>
      </a:lvl7pPr>
      <a:lvl8pPr marL="3839613" indent="-255974" algn="l" defTabSz="511948" rtl="0" eaLnBrk="1" latinLnBrk="0" hangingPunct="1">
        <a:spcBef>
          <a:spcPct val="20000"/>
        </a:spcBef>
        <a:buFont typeface="Arial"/>
        <a:buChar char="•"/>
        <a:defRPr sz="2200" kern="1200">
          <a:solidFill>
            <a:schemeClr val="tx1"/>
          </a:solidFill>
          <a:latin typeface="+mn-lt"/>
          <a:ea typeface="+mn-ea"/>
          <a:cs typeface="+mn-cs"/>
        </a:defRPr>
      </a:lvl8pPr>
      <a:lvl9pPr marL="4351562" indent="-255974" algn="l" defTabSz="511948"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11948" rtl="0" eaLnBrk="1" latinLnBrk="0" hangingPunct="1">
        <a:defRPr sz="2000" kern="1200">
          <a:solidFill>
            <a:schemeClr val="tx1"/>
          </a:solidFill>
          <a:latin typeface="+mn-lt"/>
          <a:ea typeface="+mn-ea"/>
          <a:cs typeface="+mn-cs"/>
        </a:defRPr>
      </a:lvl1pPr>
      <a:lvl2pPr marL="511948" algn="l" defTabSz="511948" rtl="0" eaLnBrk="1" latinLnBrk="0" hangingPunct="1">
        <a:defRPr sz="2000" kern="1200">
          <a:solidFill>
            <a:schemeClr val="tx1"/>
          </a:solidFill>
          <a:latin typeface="+mn-lt"/>
          <a:ea typeface="+mn-ea"/>
          <a:cs typeface="+mn-cs"/>
        </a:defRPr>
      </a:lvl2pPr>
      <a:lvl3pPr marL="1023897" algn="l" defTabSz="511948" rtl="0" eaLnBrk="1" latinLnBrk="0" hangingPunct="1">
        <a:defRPr sz="2000" kern="1200">
          <a:solidFill>
            <a:schemeClr val="tx1"/>
          </a:solidFill>
          <a:latin typeface="+mn-lt"/>
          <a:ea typeface="+mn-ea"/>
          <a:cs typeface="+mn-cs"/>
        </a:defRPr>
      </a:lvl3pPr>
      <a:lvl4pPr marL="1535846" algn="l" defTabSz="511948" rtl="0" eaLnBrk="1" latinLnBrk="0" hangingPunct="1">
        <a:defRPr sz="2000" kern="1200">
          <a:solidFill>
            <a:schemeClr val="tx1"/>
          </a:solidFill>
          <a:latin typeface="+mn-lt"/>
          <a:ea typeface="+mn-ea"/>
          <a:cs typeface="+mn-cs"/>
        </a:defRPr>
      </a:lvl4pPr>
      <a:lvl5pPr marL="2047794" algn="l" defTabSz="511948" rtl="0" eaLnBrk="1" latinLnBrk="0" hangingPunct="1">
        <a:defRPr sz="2000" kern="1200">
          <a:solidFill>
            <a:schemeClr val="tx1"/>
          </a:solidFill>
          <a:latin typeface="+mn-lt"/>
          <a:ea typeface="+mn-ea"/>
          <a:cs typeface="+mn-cs"/>
        </a:defRPr>
      </a:lvl5pPr>
      <a:lvl6pPr marL="2559742" algn="l" defTabSz="511948" rtl="0" eaLnBrk="1" latinLnBrk="0" hangingPunct="1">
        <a:defRPr sz="2000" kern="1200">
          <a:solidFill>
            <a:schemeClr val="tx1"/>
          </a:solidFill>
          <a:latin typeface="+mn-lt"/>
          <a:ea typeface="+mn-ea"/>
          <a:cs typeface="+mn-cs"/>
        </a:defRPr>
      </a:lvl6pPr>
      <a:lvl7pPr marL="3071691" algn="l" defTabSz="511948" rtl="0" eaLnBrk="1" latinLnBrk="0" hangingPunct="1">
        <a:defRPr sz="2000" kern="1200">
          <a:solidFill>
            <a:schemeClr val="tx1"/>
          </a:solidFill>
          <a:latin typeface="+mn-lt"/>
          <a:ea typeface="+mn-ea"/>
          <a:cs typeface="+mn-cs"/>
        </a:defRPr>
      </a:lvl7pPr>
      <a:lvl8pPr marL="3583639" algn="l" defTabSz="511948" rtl="0" eaLnBrk="1" latinLnBrk="0" hangingPunct="1">
        <a:defRPr sz="2000" kern="1200">
          <a:solidFill>
            <a:schemeClr val="tx1"/>
          </a:solidFill>
          <a:latin typeface="+mn-lt"/>
          <a:ea typeface="+mn-ea"/>
          <a:cs typeface="+mn-cs"/>
        </a:defRPr>
      </a:lvl8pPr>
      <a:lvl9pPr marL="4095588" algn="l" defTabSz="511948"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515483" y="4770747"/>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28650" y="4770747"/>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93A7113-C408-435A-B983-22052C26FD5B}" type="slidenum">
              <a:rPr lang="en-US" smtClean="0"/>
              <a:t>‹#›</a:t>
            </a:fld>
            <a:endParaRPr lang="en-US"/>
          </a:p>
        </p:txBody>
      </p:sp>
    </p:spTree>
    <p:extLst>
      <p:ext uri="{BB962C8B-B14F-4D97-AF65-F5344CB8AC3E}">
        <p14:creationId xmlns:p14="http://schemas.microsoft.com/office/powerpoint/2010/main" val="3768469030"/>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Lst>
  <p:hf hdr="0" ftr="0" dt="0"/>
  <p:txStyles>
    <p:title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1" kern="1200">
          <a:solidFill>
            <a:schemeClr val="accent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1" kern="1200">
          <a:solidFill>
            <a:schemeClr val="tx1">
              <a:lumMod val="75000"/>
              <a:lumOff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i="1" kern="1200">
          <a:solidFill>
            <a:srgbClr val="C22536"/>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48">
          <p15:clr>
            <a:srgbClr val="F26B43"/>
          </p15:clr>
        </p15:guide>
        <p15:guide id="2" pos="72">
          <p15:clr>
            <a:srgbClr val="F26B43"/>
          </p15:clr>
        </p15:guide>
        <p15:guide id="3" pos="7608">
          <p15:clr>
            <a:srgbClr val="F26B43"/>
          </p15:clr>
        </p15:guide>
        <p15:guide id="4" orient="horz" pos="7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4"/>
            <a:ext cx="8229600" cy="3394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638198E-7845-4843-8114-6B9DA8FD3EF6}" type="slidenum">
              <a:rPr lang="en-US" smtClean="0"/>
              <a:t>‹#›</a:t>
            </a:fld>
            <a:endParaRPr lang="en-US"/>
          </a:p>
        </p:txBody>
      </p:sp>
    </p:spTree>
    <p:extLst>
      <p:ext uri="{BB962C8B-B14F-4D97-AF65-F5344CB8AC3E}">
        <p14:creationId xmlns:p14="http://schemas.microsoft.com/office/powerpoint/2010/main" val="1879797573"/>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hf hdr="0" ftr="0" dt="0"/>
  <p:txStyles>
    <p:titleStyle>
      <a:lvl1pPr algn="ctr" defTabSz="685800" rtl="0" eaLnBrk="1" latinLnBrk="0" hangingPunct="1">
        <a:spcBef>
          <a:spcPct val="0"/>
        </a:spcBef>
        <a:buNone/>
        <a:defRPr sz="3300" b="0" i="0" u="none"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400" b="0" i="0" u="none"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bSJgpByOS6Q"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3" Type="http://schemas.openxmlformats.org/officeDocument/2006/relationships/hyperlink" Target="mailto:Susan.M.Williams@doe.virginia.gov" TargetMode="External"/><Relationship Id="rId2" Type="http://schemas.openxmlformats.org/officeDocument/2006/relationships/hyperlink" Target="mailto:Alex.Mattera@doe.virginia.gov" TargetMode="External"/><Relationship Id="rId1" Type="http://schemas.openxmlformats.org/officeDocument/2006/relationships/slideLayout" Target="../slideLayouts/slideLayout34.xml"/><Relationship Id="rId5" Type="http://schemas.openxmlformats.org/officeDocument/2006/relationships/hyperlink" Target="http://vlds.virginia.gov/" TargetMode="External"/><Relationship Id="rId4" Type="http://schemas.openxmlformats.org/officeDocument/2006/relationships/hyperlink" Target="https://www.doe.virginia.gov/info_management/data_collection/index.s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mailto:Susan.M.Williams@doe.virginia.gov" TargetMode="External"/><Relationship Id="rId7" Type="http://schemas.openxmlformats.org/officeDocument/2006/relationships/hyperlink" Target="https://slds.ed.gov/%23communities/pdc/documents/14522" TargetMode="External"/><Relationship Id="rId2" Type="http://schemas.openxmlformats.org/officeDocument/2006/relationships/hyperlink" Target="mailto:Dralyea@ed.sc.gov" TargetMode="External"/><Relationship Id="rId1" Type="http://schemas.openxmlformats.org/officeDocument/2006/relationships/slideLayout" Target="../slideLayouts/slideLayout8.xml"/><Relationship Id="rId6" Type="http://schemas.openxmlformats.org/officeDocument/2006/relationships/hyperlink" Target="http://slds.ed.gov" TargetMode="External"/><Relationship Id="rId5" Type="http://schemas.openxmlformats.org/officeDocument/2006/relationships/hyperlink" Target="mailto:Jeff.Sellers@sst-slds.org" TargetMode="External"/><Relationship Id="rId4" Type="http://schemas.openxmlformats.org/officeDocument/2006/relationships/hyperlink" Target="mailto:Alex.Mattera@doe.virginia.gov"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1A5BC-68EE-49ED-B348-B621F3F96004}"/>
              </a:ext>
            </a:extLst>
          </p:cNvPr>
          <p:cNvSpPr>
            <a:spLocks noGrp="1"/>
          </p:cNvSpPr>
          <p:nvPr>
            <p:ph type="ctrTitle"/>
          </p:nvPr>
        </p:nvSpPr>
        <p:spPr/>
        <p:txBody>
          <a:bodyPr>
            <a:noAutofit/>
          </a:bodyPr>
          <a:lstStyle/>
          <a:p>
            <a:r>
              <a:rPr lang="en-US" sz="2600" dirty="0"/>
              <a:t>School-Level Poverty Measures: An Exploratory Pilot Project</a:t>
            </a:r>
          </a:p>
        </p:txBody>
      </p:sp>
      <p:sp>
        <p:nvSpPr>
          <p:cNvPr id="3" name="Content Placeholder 2">
            <a:extLst>
              <a:ext uri="{FF2B5EF4-FFF2-40B4-BE49-F238E27FC236}">
                <a16:creationId xmlns:a16="http://schemas.microsoft.com/office/drawing/2014/main" id="{2176A72D-41CF-4925-BEB4-F1C431C07297}"/>
              </a:ext>
            </a:extLst>
          </p:cNvPr>
          <p:cNvSpPr>
            <a:spLocks noGrp="1"/>
          </p:cNvSpPr>
          <p:nvPr>
            <p:ph type="body" sz="quarter" idx="14"/>
          </p:nvPr>
        </p:nvSpPr>
        <p:spPr/>
        <p:txBody>
          <a:bodyPr>
            <a:normAutofit/>
          </a:bodyPr>
          <a:lstStyle/>
          <a:p>
            <a:pPr marL="0" indent="0">
              <a:spcAft>
                <a:spcPts val="1000"/>
              </a:spcAft>
              <a:buNone/>
            </a:pPr>
            <a:r>
              <a:rPr lang="en-US" sz="1600" dirty="0">
                <a:latin typeface="Times New Roman"/>
                <a:cs typeface="Times New Roman"/>
              </a:rPr>
              <a:t>A video recording of this webinar is available at </a:t>
            </a:r>
            <a:r>
              <a:rPr lang="en-US" sz="1600" dirty="0">
                <a:latin typeface="Times New Roman"/>
                <a:cs typeface="Times New Roman"/>
                <a:hlinkClick r:id="rId3"/>
              </a:rPr>
              <a:t>https://youtu.be/bSJgpByOS6Q</a:t>
            </a:r>
            <a:r>
              <a:rPr lang="en-US" sz="1600" dirty="0">
                <a:latin typeface="Times New Roman"/>
                <a:cs typeface="Times New Roman"/>
              </a:rPr>
              <a:t>. </a:t>
            </a:r>
          </a:p>
        </p:txBody>
      </p:sp>
      <p:sp>
        <p:nvSpPr>
          <p:cNvPr id="4" name="Slide Number Placeholder 3">
            <a:extLst>
              <a:ext uri="{FF2B5EF4-FFF2-40B4-BE49-F238E27FC236}">
                <a16:creationId xmlns:a16="http://schemas.microsoft.com/office/drawing/2014/main" id="{4B90386E-E409-A646-A092-62D7475FC6D1}"/>
              </a:ext>
            </a:extLst>
          </p:cNvPr>
          <p:cNvSpPr>
            <a:spLocks noGrp="1"/>
          </p:cNvSpPr>
          <p:nvPr>
            <p:ph type="sldNum" sz="quarter" idx="12"/>
          </p:nvPr>
        </p:nvSpPr>
        <p:spPr/>
        <p:txBody>
          <a:bodyPr/>
          <a:lstStyle/>
          <a:p>
            <a:fld id="{BA8CF1B3-96A0-D24B-B5C9-B5B93FF4523E}" type="slidenum">
              <a:rPr lang="uk-UA" smtClean="0"/>
              <a:pPr/>
              <a:t>1</a:t>
            </a:fld>
            <a:endParaRPr lang="uk-UA" dirty="0"/>
          </a:p>
        </p:txBody>
      </p:sp>
    </p:spTree>
    <p:extLst>
      <p:ext uri="{BB962C8B-B14F-4D97-AF65-F5344CB8AC3E}">
        <p14:creationId xmlns:p14="http://schemas.microsoft.com/office/powerpoint/2010/main" val="2882093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lvl="0">
              <a:spcBef>
                <a:spcPts val="600"/>
              </a:spcBef>
            </a:pPr>
            <a:r>
              <a:rPr lang="en-US" dirty="0"/>
              <a:t>State Panel Perspective</a:t>
            </a:r>
          </a:p>
        </p:txBody>
      </p:sp>
      <p:pic>
        <p:nvPicPr>
          <p:cNvPr id="6" name="Picture 5" descr="Map of the United States highlighting Virginia and South Carolina">
            <a:extLst>
              <a:ext uri="{FF2B5EF4-FFF2-40B4-BE49-F238E27FC236}">
                <a16:creationId xmlns:a16="http://schemas.microsoft.com/office/drawing/2014/main" id="{AEAC758E-DEBF-AB44-A121-065C1CD47D6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225719" y="152993"/>
            <a:ext cx="3918281" cy="3027762"/>
          </a:xfrm>
          <a:prstGeom prst="rect">
            <a:avLst/>
          </a:prstGeom>
        </p:spPr>
      </p:pic>
      <p:sp>
        <p:nvSpPr>
          <p:cNvPr id="9" name="Text Placeholder 2">
            <a:extLst>
              <a:ext uri="{FF2B5EF4-FFF2-40B4-BE49-F238E27FC236}">
                <a16:creationId xmlns:a16="http://schemas.microsoft.com/office/drawing/2014/main" id="{40899D85-78F9-4AB2-89B4-0FF1468B8478}"/>
              </a:ext>
            </a:extLst>
          </p:cNvPr>
          <p:cNvSpPr>
            <a:spLocks noGrp="1"/>
          </p:cNvSpPr>
          <p:nvPr>
            <p:ph type="body" idx="4294967295"/>
          </p:nvPr>
        </p:nvSpPr>
        <p:spPr>
          <a:xfrm>
            <a:off x="838200" y="3181350"/>
            <a:ext cx="7696200" cy="990600"/>
          </a:xfrm>
        </p:spPr>
        <p:txBody>
          <a:bodyPr>
            <a:normAutofit/>
          </a:bodyPr>
          <a:lstStyle/>
          <a:p>
            <a:pPr indent="-457200">
              <a:lnSpc>
                <a:spcPct val="110000"/>
              </a:lnSpc>
            </a:pPr>
            <a:r>
              <a:rPr lang="en-US" sz="1600" b="1" dirty="0">
                <a:solidFill>
                  <a:srgbClr val="FFFFFF"/>
                </a:solidFill>
              </a:rPr>
              <a:t>Dan Ralyea</a:t>
            </a:r>
            <a:r>
              <a:rPr lang="en-US" sz="1600" dirty="0">
                <a:solidFill>
                  <a:srgbClr val="FFFFFF"/>
                </a:solidFill>
              </a:rPr>
              <a:t>,</a:t>
            </a:r>
            <a:r>
              <a:rPr lang="en-US" sz="1600" b="1" dirty="0">
                <a:solidFill>
                  <a:srgbClr val="FFFFFF"/>
                </a:solidFill>
              </a:rPr>
              <a:t> </a:t>
            </a:r>
            <a:r>
              <a:rPr lang="en-US" sz="1600" dirty="0">
                <a:solidFill>
                  <a:srgbClr val="FFFFFF"/>
                </a:solidFill>
              </a:rPr>
              <a:t>South Carolina Department of Education</a:t>
            </a:r>
          </a:p>
          <a:p>
            <a:pPr indent="-457200">
              <a:lnSpc>
                <a:spcPct val="110000"/>
              </a:lnSpc>
            </a:pPr>
            <a:r>
              <a:rPr lang="en-US" sz="1600" b="1" dirty="0">
                <a:solidFill>
                  <a:srgbClr val="FFFFFF"/>
                </a:solidFill>
              </a:rPr>
              <a:t>Susan Williams </a:t>
            </a:r>
            <a:r>
              <a:rPr lang="en-US" sz="1600" dirty="0">
                <a:solidFill>
                  <a:srgbClr val="FFFFFF"/>
                </a:solidFill>
              </a:rPr>
              <a:t>and</a:t>
            </a:r>
            <a:r>
              <a:rPr lang="en-US" sz="1600" b="1" dirty="0">
                <a:solidFill>
                  <a:srgbClr val="FFFFFF"/>
                </a:solidFill>
              </a:rPr>
              <a:t> Alex Mattera</a:t>
            </a:r>
            <a:r>
              <a:rPr lang="en-US" sz="1600" dirty="0">
                <a:solidFill>
                  <a:srgbClr val="FFFFFF"/>
                </a:solidFill>
              </a:rPr>
              <a:t>, Virginia Department of Education</a:t>
            </a:r>
          </a:p>
        </p:txBody>
      </p:sp>
      <p:sp>
        <p:nvSpPr>
          <p:cNvPr id="3" name="Slide Number Placeholder 2">
            <a:extLst>
              <a:ext uri="{FF2B5EF4-FFF2-40B4-BE49-F238E27FC236}">
                <a16:creationId xmlns:a16="http://schemas.microsoft.com/office/drawing/2014/main" id="{8968BCAB-49F2-7545-BDE3-EB3D9CD06C67}"/>
              </a:ext>
            </a:extLst>
          </p:cNvPr>
          <p:cNvSpPr>
            <a:spLocks noGrp="1"/>
          </p:cNvSpPr>
          <p:nvPr>
            <p:ph type="sldNum" sz="quarter" idx="12"/>
          </p:nvPr>
        </p:nvSpPr>
        <p:spPr/>
        <p:txBody>
          <a:bodyPr/>
          <a:lstStyle/>
          <a:p>
            <a:fld id="{BA8CF1B3-96A0-D24B-B5C9-B5B93FF4523E}" type="slidenum">
              <a:rPr lang="uk-UA" smtClean="0"/>
              <a:pPr/>
              <a:t>10</a:t>
            </a:fld>
            <a:endParaRPr lang="uk-UA" dirty="0"/>
          </a:p>
        </p:txBody>
      </p:sp>
    </p:spTree>
    <p:extLst>
      <p:ext uri="{BB962C8B-B14F-4D97-AF65-F5344CB8AC3E}">
        <p14:creationId xmlns:p14="http://schemas.microsoft.com/office/powerpoint/2010/main" val="4237415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0"/>
            <a:ext cx="9144000" cy="1102519"/>
          </a:xfrm>
        </p:spPr>
        <p:txBody>
          <a:bodyPr>
            <a:normAutofit/>
          </a:bodyPr>
          <a:lstStyle/>
          <a:p>
            <a:r>
              <a:rPr lang="en-US" sz="4500" dirty="0"/>
              <a:t>South Carolina Context</a:t>
            </a:r>
          </a:p>
        </p:txBody>
      </p:sp>
      <p:sp>
        <p:nvSpPr>
          <p:cNvPr id="3" name="Subtitle 2"/>
          <p:cNvSpPr>
            <a:spLocks noGrp="1"/>
          </p:cNvSpPr>
          <p:nvPr>
            <p:ph type="subTitle" idx="1"/>
          </p:nvPr>
        </p:nvSpPr>
        <p:spPr>
          <a:xfrm>
            <a:off x="0" y="3200400"/>
            <a:ext cx="9144000" cy="1028700"/>
          </a:xfrm>
        </p:spPr>
        <p:txBody>
          <a:bodyPr>
            <a:normAutofit lnSpcReduction="10000"/>
          </a:bodyPr>
          <a:lstStyle/>
          <a:p>
            <a:pPr>
              <a:spcBef>
                <a:spcPts val="0"/>
              </a:spcBef>
            </a:pPr>
            <a:r>
              <a:rPr lang="en-US" sz="2100" dirty="0"/>
              <a:t>Presented by </a:t>
            </a:r>
          </a:p>
          <a:p>
            <a:pPr>
              <a:spcBef>
                <a:spcPts val="0"/>
              </a:spcBef>
            </a:pPr>
            <a:r>
              <a:rPr lang="en-US" sz="2100" dirty="0"/>
              <a:t>Dan Ralyea, Director</a:t>
            </a:r>
          </a:p>
          <a:p>
            <a:pPr>
              <a:spcBef>
                <a:spcPts val="0"/>
              </a:spcBef>
            </a:pPr>
            <a:r>
              <a:rPr lang="en-US" sz="2100" dirty="0"/>
              <a:t>Office of Research and Data Analysis (ORDA)</a:t>
            </a:r>
          </a:p>
        </p:txBody>
      </p:sp>
    </p:spTree>
    <p:extLst>
      <p:ext uri="{BB962C8B-B14F-4D97-AF65-F5344CB8AC3E}">
        <p14:creationId xmlns:p14="http://schemas.microsoft.com/office/powerpoint/2010/main" val="1220771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42950"/>
          </a:xfrm>
        </p:spPr>
        <p:txBody>
          <a:bodyPr/>
          <a:lstStyle/>
          <a:p>
            <a:r>
              <a:rPr lang="en-US" dirty="0"/>
              <a:t>Homogenous Student Information System</a:t>
            </a:r>
          </a:p>
        </p:txBody>
      </p:sp>
      <p:sp>
        <p:nvSpPr>
          <p:cNvPr id="11" name="Content Placeholder 10"/>
          <p:cNvSpPr>
            <a:spLocks noGrp="1"/>
          </p:cNvSpPr>
          <p:nvPr>
            <p:ph idx="4294967295"/>
          </p:nvPr>
        </p:nvSpPr>
        <p:spPr>
          <a:xfrm>
            <a:off x="342900" y="971550"/>
            <a:ext cx="8343900" cy="3429000"/>
          </a:xfrm>
        </p:spPr>
        <p:txBody>
          <a:bodyPr>
            <a:noAutofit/>
          </a:bodyPr>
          <a:lstStyle/>
          <a:p>
            <a:pPr marL="0" indent="0">
              <a:spcBef>
                <a:spcPts val="0"/>
              </a:spcBef>
              <a:spcAft>
                <a:spcPts val="900"/>
              </a:spcAft>
              <a:buNone/>
            </a:pPr>
            <a:r>
              <a:rPr lang="en-US" sz="2400" dirty="0">
                <a:cs typeface="Calibri" panose="020F0502020204030204" pitchFamily="34" charset="0"/>
              </a:rPr>
              <a:t>Statewide PowerSchool Implementation </a:t>
            </a:r>
          </a:p>
          <a:p>
            <a:pPr lvl="1">
              <a:spcBef>
                <a:spcPts val="0"/>
              </a:spcBef>
              <a:spcAft>
                <a:spcPts val="900"/>
              </a:spcAft>
              <a:buFont typeface="Arial" panose="020B0604020202020204" pitchFamily="34" charset="0"/>
              <a:buChar char="•"/>
            </a:pPr>
            <a:r>
              <a:rPr lang="en-US" sz="2100" dirty="0">
                <a:cs typeface="Calibri" panose="020F0502020204030204" pitchFamily="34" charset="0"/>
              </a:rPr>
              <a:t>PowerSchool has a long history of collecting student addresses. </a:t>
            </a:r>
          </a:p>
          <a:p>
            <a:pPr marL="857250" lvl="3" indent="-342900">
              <a:spcBef>
                <a:spcPts val="0"/>
              </a:spcBef>
              <a:spcAft>
                <a:spcPts val="900"/>
              </a:spcAft>
              <a:buFont typeface="Courier New" panose="02070309020205020404" pitchFamily="49" charset="0"/>
              <a:buChar char="o"/>
            </a:pPr>
            <a:r>
              <a:rPr lang="en-US" sz="2100" dirty="0">
                <a:cs typeface="Calibri" panose="020F0502020204030204" pitchFamily="34" charset="0"/>
              </a:rPr>
              <a:t>Non-validated and non-standardized</a:t>
            </a:r>
          </a:p>
          <a:p>
            <a:pPr marL="857250" lvl="3" indent="-342900">
              <a:spcBef>
                <a:spcPts val="0"/>
              </a:spcBef>
              <a:spcAft>
                <a:spcPts val="900"/>
              </a:spcAft>
              <a:buFont typeface="Courier New" panose="02070309020205020404" pitchFamily="49" charset="0"/>
              <a:buChar char="o"/>
            </a:pPr>
            <a:r>
              <a:rPr lang="en-US" sz="2100" dirty="0">
                <a:cs typeface="Calibri" panose="020F0502020204030204" pitchFamily="34" charset="0"/>
              </a:rPr>
              <a:t>Multiple addresses (residence, mailing, alternate contact)</a:t>
            </a:r>
          </a:p>
          <a:p>
            <a:pPr marL="857250" lvl="3" indent="-342900">
              <a:spcBef>
                <a:spcPts val="0"/>
              </a:spcBef>
              <a:spcAft>
                <a:spcPts val="900"/>
              </a:spcAft>
              <a:buFont typeface="Courier New" panose="02070309020205020404" pitchFamily="49" charset="0"/>
              <a:buChar char="o"/>
            </a:pPr>
            <a:r>
              <a:rPr lang="en-US" sz="2100" dirty="0">
                <a:cs typeface="Calibri" panose="020F0502020204030204" pitchFamily="34" charset="0"/>
              </a:rPr>
              <a:t>State-provided busing solution </a:t>
            </a:r>
          </a:p>
          <a:p>
            <a:pPr marL="1028700" lvl="5">
              <a:spcBef>
                <a:spcPts val="0"/>
              </a:spcBef>
              <a:spcAft>
                <a:spcPts val="900"/>
              </a:spcAft>
            </a:pPr>
            <a:r>
              <a:rPr lang="en-US" sz="2100" dirty="0">
                <a:cs typeface="Calibri" panose="020F0502020204030204" pitchFamily="34" charset="0"/>
              </a:rPr>
              <a:t>South Carolina owns all the buses </a:t>
            </a:r>
          </a:p>
          <a:p>
            <a:pPr marL="1028700" lvl="5">
              <a:spcBef>
                <a:spcPts val="0"/>
              </a:spcBef>
            </a:pPr>
            <a:r>
              <a:rPr lang="en-US" sz="2100" dirty="0">
                <a:cs typeface="Calibri" panose="020F0502020204030204" pitchFamily="34" charset="0"/>
              </a:rPr>
              <a:t>South Carolina pays for gas</a:t>
            </a:r>
          </a:p>
          <a:p>
            <a:pPr marL="300038" lvl="1" indent="0">
              <a:spcBef>
                <a:spcPts val="0"/>
              </a:spcBef>
              <a:spcAft>
                <a:spcPts val="900"/>
              </a:spcAft>
              <a:buNone/>
            </a:pPr>
            <a:endParaRPr lang="en-US" sz="1800" dirty="0">
              <a:cs typeface="Calibri" panose="020F0502020204030204" pitchFamily="34" charset="0"/>
            </a:endParaRPr>
          </a:p>
        </p:txBody>
      </p:sp>
      <p:sp>
        <p:nvSpPr>
          <p:cNvPr id="3" name="Slide Number Placeholder 2">
            <a:extLst>
              <a:ext uri="{FF2B5EF4-FFF2-40B4-BE49-F238E27FC236}">
                <a16:creationId xmlns:a16="http://schemas.microsoft.com/office/drawing/2014/main" id="{8512E840-9FA7-E646-B1E0-7ED7525D0957}"/>
              </a:ext>
            </a:extLst>
          </p:cNvPr>
          <p:cNvSpPr>
            <a:spLocks noGrp="1"/>
          </p:cNvSpPr>
          <p:nvPr>
            <p:ph type="sldNum" sz="quarter" idx="4"/>
          </p:nvPr>
        </p:nvSpPr>
        <p:spPr/>
        <p:txBody>
          <a:bodyPr/>
          <a:lstStyle/>
          <a:p>
            <a:fld id="{2638198E-7845-4843-8114-6B9DA8FD3EF6}" type="slidenum">
              <a:rPr lang="en-US" smtClean="0"/>
              <a:t>12</a:t>
            </a:fld>
            <a:endParaRPr lang="en-US"/>
          </a:p>
        </p:txBody>
      </p:sp>
    </p:spTree>
    <p:extLst>
      <p:ext uri="{BB962C8B-B14F-4D97-AF65-F5344CB8AC3E}">
        <p14:creationId xmlns:p14="http://schemas.microsoft.com/office/powerpoint/2010/main" val="3815191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42950"/>
          </a:xfrm>
        </p:spPr>
        <p:txBody>
          <a:bodyPr/>
          <a:lstStyle/>
          <a:p>
            <a:r>
              <a:rPr lang="en-US" dirty="0"/>
              <a:t>Homogenous Validation System</a:t>
            </a:r>
          </a:p>
        </p:txBody>
      </p:sp>
      <p:sp>
        <p:nvSpPr>
          <p:cNvPr id="11" name="Content Placeholder 10"/>
          <p:cNvSpPr>
            <a:spLocks noGrp="1"/>
          </p:cNvSpPr>
          <p:nvPr>
            <p:ph idx="4294967295"/>
          </p:nvPr>
        </p:nvSpPr>
        <p:spPr>
          <a:xfrm>
            <a:off x="171450" y="1040608"/>
            <a:ext cx="8515350" cy="3429000"/>
          </a:xfrm>
        </p:spPr>
        <p:txBody>
          <a:bodyPr>
            <a:noAutofit/>
          </a:bodyPr>
          <a:lstStyle/>
          <a:p>
            <a:pPr marL="171450" indent="0">
              <a:spcBef>
                <a:spcPts val="0"/>
              </a:spcBef>
              <a:spcAft>
                <a:spcPts val="900"/>
              </a:spcAft>
              <a:buNone/>
            </a:pPr>
            <a:r>
              <a:rPr lang="en-US" sz="2400" dirty="0">
                <a:cs typeface="Calibri" panose="020F0502020204030204" pitchFamily="34" charset="0"/>
              </a:rPr>
              <a:t>State-sponsored validation services at point of entry</a:t>
            </a:r>
          </a:p>
          <a:p>
            <a:pPr marL="857250" lvl="3" indent="-342900">
              <a:spcBef>
                <a:spcPts val="0"/>
              </a:spcBef>
              <a:spcAft>
                <a:spcPts val="900"/>
              </a:spcAft>
              <a:buFont typeface="Arial" panose="020B0604020202020204" pitchFamily="34" charset="0"/>
              <a:buChar char="•"/>
            </a:pPr>
            <a:r>
              <a:rPr lang="en-US" sz="2100" dirty="0">
                <a:cs typeface="Calibri" panose="020F0502020204030204" pitchFamily="34" charset="0"/>
              </a:rPr>
              <a:t>Level Data has state-supported contract for connector services, real-time reporting, and data validation at point of entry.</a:t>
            </a:r>
          </a:p>
          <a:p>
            <a:pPr marL="857250" lvl="3" indent="-342900">
              <a:spcBef>
                <a:spcPts val="0"/>
              </a:spcBef>
              <a:spcAft>
                <a:spcPts val="900"/>
              </a:spcAft>
              <a:buFont typeface="Arial" panose="020B0604020202020204" pitchFamily="34" charset="0"/>
              <a:buChar char="•"/>
            </a:pPr>
            <a:r>
              <a:rPr lang="en-US" sz="2100" dirty="0">
                <a:cs typeface="Calibri" panose="020F0502020204030204" pitchFamily="34" charset="0"/>
              </a:rPr>
              <a:t>Addresses are validated with the Coding Accuracy Support System (CASS), a certification system from the United States Postal Service. A CASS-certified address validation service will standardize your mailing list, update outdated addresses, and verify that addresses are valid and complete.</a:t>
            </a:r>
          </a:p>
          <a:p>
            <a:pPr marL="0" indent="0">
              <a:spcBef>
                <a:spcPts val="0"/>
              </a:spcBef>
              <a:spcAft>
                <a:spcPts val="900"/>
              </a:spcAft>
              <a:buNone/>
            </a:pPr>
            <a:endParaRPr lang="en-US" sz="2100" dirty="0">
              <a:cs typeface="Calibri" panose="020F0502020204030204" pitchFamily="34" charset="0"/>
            </a:endParaRPr>
          </a:p>
        </p:txBody>
      </p:sp>
      <p:sp>
        <p:nvSpPr>
          <p:cNvPr id="3" name="Slide Number Placeholder 2">
            <a:extLst>
              <a:ext uri="{FF2B5EF4-FFF2-40B4-BE49-F238E27FC236}">
                <a16:creationId xmlns:a16="http://schemas.microsoft.com/office/drawing/2014/main" id="{18240194-6D1B-E54D-A9A5-9C9467A48C31}"/>
              </a:ext>
            </a:extLst>
          </p:cNvPr>
          <p:cNvSpPr>
            <a:spLocks noGrp="1"/>
          </p:cNvSpPr>
          <p:nvPr>
            <p:ph type="sldNum" sz="quarter" idx="4"/>
          </p:nvPr>
        </p:nvSpPr>
        <p:spPr/>
        <p:txBody>
          <a:bodyPr/>
          <a:lstStyle/>
          <a:p>
            <a:fld id="{2638198E-7845-4843-8114-6B9DA8FD3EF6}" type="slidenum">
              <a:rPr lang="en-US" smtClean="0"/>
              <a:t>13</a:t>
            </a:fld>
            <a:endParaRPr lang="en-US"/>
          </a:p>
        </p:txBody>
      </p:sp>
    </p:spTree>
    <p:extLst>
      <p:ext uri="{BB962C8B-B14F-4D97-AF65-F5344CB8AC3E}">
        <p14:creationId xmlns:p14="http://schemas.microsoft.com/office/powerpoint/2010/main" val="1454428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42950"/>
          </a:xfrm>
        </p:spPr>
        <p:txBody>
          <a:bodyPr/>
          <a:lstStyle/>
          <a:p>
            <a:r>
              <a:rPr lang="en-US" dirty="0"/>
              <a:t>Geocoding</a:t>
            </a:r>
          </a:p>
        </p:txBody>
      </p:sp>
      <p:sp>
        <p:nvSpPr>
          <p:cNvPr id="11" name="Content Placeholder 10"/>
          <p:cNvSpPr>
            <a:spLocks noGrp="1"/>
          </p:cNvSpPr>
          <p:nvPr>
            <p:ph idx="4294967295"/>
          </p:nvPr>
        </p:nvSpPr>
        <p:spPr>
          <a:xfrm>
            <a:off x="228600" y="914400"/>
            <a:ext cx="8458200" cy="1028700"/>
          </a:xfrm>
        </p:spPr>
        <p:txBody>
          <a:bodyPr>
            <a:noAutofit/>
          </a:bodyPr>
          <a:lstStyle/>
          <a:p>
            <a:pPr marL="171450" indent="0">
              <a:spcBef>
                <a:spcPts val="0"/>
              </a:spcBef>
              <a:spcAft>
                <a:spcPts val="900"/>
              </a:spcAft>
              <a:buNone/>
            </a:pPr>
            <a:r>
              <a:rPr lang="en-US" sz="2100" dirty="0">
                <a:cs typeface="Calibri" panose="020F0502020204030204" pitchFamily="34" charset="0"/>
              </a:rPr>
              <a:t>South Carolina’s Geocoding Adventure</a:t>
            </a:r>
          </a:p>
          <a:p>
            <a:pPr marL="457200" lvl="3" indent="-285750">
              <a:spcBef>
                <a:spcPts val="0"/>
              </a:spcBef>
              <a:spcAft>
                <a:spcPts val="900"/>
              </a:spcAft>
              <a:buFont typeface="Arial" panose="020B0604020202020204" pitchFamily="34" charset="0"/>
              <a:buChar char="•"/>
            </a:pPr>
            <a:r>
              <a:rPr lang="en-US" sz="1600" dirty="0">
                <a:cs typeface="Calibri" panose="020F0502020204030204" pitchFamily="34" charset="0"/>
              </a:rPr>
              <a:t>It is a major effort for districts to standardize addresses. External services can do bulk standardization, but addresses need to be verified at the local level.</a:t>
            </a:r>
          </a:p>
        </p:txBody>
      </p:sp>
      <p:sp>
        <p:nvSpPr>
          <p:cNvPr id="5" name="Content Placeholder 10"/>
          <p:cNvSpPr>
            <a:spLocks noGrp="1"/>
          </p:cNvSpPr>
          <p:nvPr>
            <p:ph idx="4294967295"/>
          </p:nvPr>
        </p:nvSpPr>
        <p:spPr>
          <a:xfrm>
            <a:off x="228600" y="1943100"/>
            <a:ext cx="5439397" cy="2514600"/>
          </a:xfrm>
        </p:spPr>
        <p:txBody>
          <a:bodyPr>
            <a:noAutofit/>
          </a:bodyPr>
          <a:lstStyle/>
          <a:p>
            <a:pPr marL="457200" lvl="3" indent="-285750">
              <a:spcBef>
                <a:spcPts val="0"/>
              </a:spcBef>
              <a:spcAft>
                <a:spcPts val="900"/>
              </a:spcAft>
              <a:buFont typeface="Arial" panose="020B0604020202020204" pitchFamily="34" charset="0"/>
              <a:buChar char="•"/>
            </a:pPr>
            <a:r>
              <a:rPr lang="en-US" sz="1600" dirty="0">
                <a:cs typeface="Calibri" panose="020F0502020204030204" pitchFamily="34" charset="0"/>
              </a:rPr>
              <a:t>Geocoding services can function differently. Our first attempt focused on zip codes, with interesting results. Geocoding based on 5-digit codes assigns all addresses at the geographic center of the zip code—in some cases showing houses in the middle of a body of water.</a:t>
            </a:r>
          </a:p>
          <a:p>
            <a:pPr marL="457200" lvl="3" indent="-285750">
              <a:spcBef>
                <a:spcPts val="0"/>
              </a:spcBef>
              <a:spcAft>
                <a:spcPts val="900"/>
              </a:spcAft>
              <a:buFont typeface="Arial" panose="020B0604020202020204" pitchFamily="34" charset="0"/>
              <a:buChar char="•"/>
            </a:pPr>
            <a:r>
              <a:rPr lang="en-US" sz="1600" dirty="0">
                <a:cs typeface="Calibri" panose="020F0502020204030204" pitchFamily="34" charset="0"/>
              </a:rPr>
              <a:t>Zip + 4 reports locations on a grid for postal delivery generally within 4 or 5 houses.</a:t>
            </a:r>
          </a:p>
          <a:p>
            <a:pPr marL="457200" lvl="3" indent="-285750">
              <a:spcBef>
                <a:spcPts val="0"/>
              </a:spcBef>
              <a:buFont typeface="Arial" panose="020B0604020202020204" pitchFamily="34" charset="0"/>
              <a:buChar char="•"/>
            </a:pPr>
            <a:r>
              <a:rPr lang="en-US" sz="1600" dirty="0">
                <a:cs typeface="Calibri" panose="020F0502020204030204" pitchFamily="34" charset="0"/>
              </a:rPr>
              <a:t>Zip +4 changes as postal routes change.</a:t>
            </a:r>
          </a:p>
        </p:txBody>
      </p:sp>
      <p:pic>
        <p:nvPicPr>
          <p:cNvPr id="3" name="Picture 2" descr="Image showing Zipcode plus 4 digits "/>
          <p:cNvPicPr>
            <a:picLocks noChangeAspect="1"/>
          </p:cNvPicPr>
          <p:nvPr/>
        </p:nvPicPr>
        <p:blipFill>
          <a:blip r:embed="rId2"/>
          <a:stretch>
            <a:fillRect/>
          </a:stretch>
        </p:blipFill>
        <p:spPr>
          <a:xfrm>
            <a:off x="5667997" y="2031771"/>
            <a:ext cx="3237257" cy="2606266"/>
          </a:xfrm>
          <a:prstGeom prst="rect">
            <a:avLst/>
          </a:prstGeom>
        </p:spPr>
      </p:pic>
      <p:sp>
        <p:nvSpPr>
          <p:cNvPr id="6" name="Slide Number Placeholder 5">
            <a:extLst>
              <a:ext uri="{FF2B5EF4-FFF2-40B4-BE49-F238E27FC236}">
                <a16:creationId xmlns:a16="http://schemas.microsoft.com/office/drawing/2014/main" id="{AC5412F4-7678-7E41-8A59-7C728AF389C0}"/>
              </a:ext>
            </a:extLst>
          </p:cNvPr>
          <p:cNvSpPr>
            <a:spLocks noGrp="1"/>
          </p:cNvSpPr>
          <p:nvPr>
            <p:ph type="sldNum" sz="quarter" idx="4"/>
          </p:nvPr>
        </p:nvSpPr>
        <p:spPr/>
        <p:txBody>
          <a:bodyPr/>
          <a:lstStyle/>
          <a:p>
            <a:fld id="{2638198E-7845-4843-8114-6B9DA8FD3EF6}" type="slidenum">
              <a:rPr lang="en-US" smtClean="0"/>
              <a:t>14</a:t>
            </a:fld>
            <a:endParaRPr lang="en-US"/>
          </a:p>
        </p:txBody>
      </p:sp>
    </p:spTree>
    <p:extLst>
      <p:ext uri="{BB962C8B-B14F-4D97-AF65-F5344CB8AC3E}">
        <p14:creationId xmlns:p14="http://schemas.microsoft.com/office/powerpoint/2010/main" val="585270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42950"/>
          </a:xfrm>
        </p:spPr>
        <p:txBody>
          <a:bodyPr/>
          <a:lstStyle/>
          <a:p>
            <a:r>
              <a:rPr lang="en-US" dirty="0"/>
              <a:t>Rooftop Geocoding and e-911</a:t>
            </a:r>
          </a:p>
        </p:txBody>
      </p:sp>
      <p:sp>
        <p:nvSpPr>
          <p:cNvPr id="7" name="Content Placeholder 10"/>
          <p:cNvSpPr>
            <a:spLocks noGrp="1"/>
          </p:cNvSpPr>
          <p:nvPr>
            <p:ph idx="4294967295"/>
          </p:nvPr>
        </p:nvSpPr>
        <p:spPr>
          <a:xfrm>
            <a:off x="228600" y="1040608"/>
            <a:ext cx="5772150" cy="2959892"/>
          </a:xfrm>
        </p:spPr>
        <p:txBody>
          <a:bodyPr>
            <a:noAutofit/>
          </a:bodyPr>
          <a:lstStyle/>
          <a:p>
            <a:pPr marL="342900" lvl="3" indent="-342900">
              <a:spcBef>
                <a:spcPts val="0"/>
              </a:spcBef>
              <a:spcAft>
                <a:spcPts val="900"/>
              </a:spcAft>
              <a:buFont typeface="Arial" panose="020B0604020202020204" pitchFamily="34" charset="0"/>
              <a:buChar char="•"/>
            </a:pPr>
            <a:r>
              <a:rPr lang="en-US" sz="2100" dirty="0">
                <a:cs typeface="Calibri" panose="020F0502020204030204" pitchFamily="34" charset="0"/>
              </a:rPr>
              <a:t>Rooftop geocoding uses the geocode of the rooftop of a physical building rather than the center of the piece of property. This approach is important in rural areas. </a:t>
            </a:r>
          </a:p>
          <a:p>
            <a:pPr marL="342900" lvl="3" indent="-342900">
              <a:spcBef>
                <a:spcPts val="0"/>
              </a:spcBef>
              <a:spcAft>
                <a:spcPts val="900"/>
              </a:spcAft>
              <a:buFont typeface="Arial" panose="020B0604020202020204" pitchFamily="34" charset="0"/>
              <a:buChar char="•"/>
            </a:pPr>
            <a:r>
              <a:rPr lang="en-US" sz="2100" dirty="0">
                <a:cs typeface="Calibri" panose="020F0502020204030204" pitchFamily="34" charset="0"/>
              </a:rPr>
              <a:t>State governments have developed or are developing e-911 systems. Partnerships with other state agencies may reduce the cost of GIS validation services.</a:t>
            </a:r>
          </a:p>
        </p:txBody>
      </p:sp>
      <p:pic>
        <p:nvPicPr>
          <p:cNvPr id="8" name="Picture 7" descr="Image showing an example of a rooftop geocode as per the text."/>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86500" y="1068261"/>
            <a:ext cx="2400300" cy="3574144"/>
          </a:xfrm>
          <a:prstGeom prst="rect">
            <a:avLst/>
          </a:prstGeom>
        </p:spPr>
      </p:pic>
      <p:sp>
        <p:nvSpPr>
          <p:cNvPr id="3" name="Slide Number Placeholder 2">
            <a:extLst>
              <a:ext uri="{FF2B5EF4-FFF2-40B4-BE49-F238E27FC236}">
                <a16:creationId xmlns:a16="http://schemas.microsoft.com/office/drawing/2014/main" id="{6D853FF4-B505-9E41-99A7-0A959C150D68}"/>
              </a:ext>
            </a:extLst>
          </p:cNvPr>
          <p:cNvSpPr>
            <a:spLocks noGrp="1"/>
          </p:cNvSpPr>
          <p:nvPr>
            <p:ph type="sldNum" sz="quarter" idx="4"/>
          </p:nvPr>
        </p:nvSpPr>
        <p:spPr/>
        <p:txBody>
          <a:bodyPr/>
          <a:lstStyle/>
          <a:p>
            <a:fld id="{2638198E-7845-4843-8114-6B9DA8FD3EF6}" type="slidenum">
              <a:rPr lang="en-US" smtClean="0"/>
              <a:t>15</a:t>
            </a:fld>
            <a:endParaRPr lang="en-US"/>
          </a:p>
        </p:txBody>
      </p:sp>
    </p:spTree>
    <p:extLst>
      <p:ext uri="{BB962C8B-B14F-4D97-AF65-F5344CB8AC3E}">
        <p14:creationId xmlns:p14="http://schemas.microsoft.com/office/powerpoint/2010/main" val="3684347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42950"/>
          </a:xfrm>
        </p:spPr>
        <p:txBody>
          <a:bodyPr/>
          <a:lstStyle/>
          <a:p>
            <a:r>
              <a:rPr lang="en-US" dirty="0"/>
              <a:t>Communicating With Local Districts</a:t>
            </a:r>
          </a:p>
        </p:txBody>
      </p:sp>
      <p:sp>
        <p:nvSpPr>
          <p:cNvPr id="7" name="Content Placeholder 10"/>
          <p:cNvSpPr>
            <a:spLocks noGrp="1"/>
          </p:cNvSpPr>
          <p:nvPr>
            <p:ph idx="4294967295"/>
          </p:nvPr>
        </p:nvSpPr>
        <p:spPr>
          <a:xfrm>
            <a:off x="342900" y="1085850"/>
            <a:ext cx="8343900" cy="3371850"/>
          </a:xfrm>
        </p:spPr>
        <p:txBody>
          <a:bodyPr>
            <a:noAutofit/>
          </a:bodyPr>
          <a:lstStyle/>
          <a:p>
            <a:pPr marL="342900" lvl="3" indent="-342900">
              <a:spcBef>
                <a:spcPts val="0"/>
              </a:spcBef>
              <a:spcAft>
                <a:spcPts val="900"/>
              </a:spcAft>
              <a:buFont typeface="Arial" panose="020B0604020202020204" pitchFamily="34" charset="0"/>
              <a:buChar char="•"/>
            </a:pPr>
            <a:r>
              <a:rPr lang="en-US" sz="2400" dirty="0">
                <a:cs typeface="Calibri" panose="020F0502020204030204" pitchFamily="34" charset="0"/>
              </a:rPr>
              <a:t>Most South Carolina districts require proof of residency at annual re-enrollment, but the address quality at the point of entry had many issues. SCDE offered bulk address scrubs and address validation at time of entry, and data quality is still poor.</a:t>
            </a:r>
          </a:p>
          <a:p>
            <a:pPr marL="342900" lvl="3" indent="-342900">
              <a:spcBef>
                <a:spcPts val="0"/>
              </a:spcBef>
              <a:spcAft>
                <a:spcPts val="900"/>
              </a:spcAft>
              <a:buFont typeface="Arial" panose="020B0604020202020204" pitchFamily="34" charset="0"/>
              <a:buChar char="•"/>
            </a:pPr>
            <a:r>
              <a:rPr lang="en-US" sz="2400" dirty="0">
                <a:cs typeface="Calibri" panose="020F0502020204030204" pitchFamily="34" charset="0"/>
              </a:rPr>
              <a:t>We are gaining traction through consistent messaging with district leaders about the use case for poverty identification.</a:t>
            </a:r>
          </a:p>
          <a:p>
            <a:pPr marL="342900" lvl="3" indent="-342900">
              <a:spcBef>
                <a:spcPts val="0"/>
              </a:spcBef>
              <a:spcAft>
                <a:spcPts val="900"/>
              </a:spcAft>
              <a:buFont typeface="Arial" panose="020B0604020202020204" pitchFamily="34" charset="0"/>
              <a:buChar char="•"/>
            </a:pPr>
            <a:r>
              <a:rPr lang="en-US" sz="2400" dirty="0">
                <a:cs typeface="Calibri" panose="020F0502020204030204" pitchFamily="34" charset="0"/>
              </a:rPr>
              <a:t>South Carolina applies an add-on weighting to funding for students in poverty.</a:t>
            </a:r>
          </a:p>
        </p:txBody>
      </p:sp>
      <p:sp>
        <p:nvSpPr>
          <p:cNvPr id="3" name="Slide Number Placeholder 2">
            <a:extLst>
              <a:ext uri="{FF2B5EF4-FFF2-40B4-BE49-F238E27FC236}">
                <a16:creationId xmlns:a16="http://schemas.microsoft.com/office/drawing/2014/main" id="{4B3B29AA-FED8-CA46-B7BB-4A15C3FC426E}"/>
              </a:ext>
            </a:extLst>
          </p:cNvPr>
          <p:cNvSpPr>
            <a:spLocks noGrp="1"/>
          </p:cNvSpPr>
          <p:nvPr>
            <p:ph type="sldNum" sz="quarter" idx="4"/>
          </p:nvPr>
        </p:nvSpPr>
        <p:spPr/>
        <p:txBody>
          <a:bodyPr/>
          <a:lstStyle/>
          <a:p>
            <a:fld id="{2638198E-7845-4843-8114-6B9DA8FD3EF6}" type="slidenum">
              <a:rPr lang="en-US" smtClean="0"/>
              <a:t>16</a:t>
            </a:fld>
            <a:endParaRPr lang="en-US"/>
          </a:p>
        </p:txBody>
      </p:sp>
    </p:spTree>
    <p:extLst>
      <p:ext uri="{BB962C8B-B14F-4D97-AF65-F5344CB8AC3E}">
        <p14:creationId xmlns:p14="http://schemas.microsoft.com/office/powerpoint/2010/main" val="2651346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95"/>
            <a:ext cx="9144000" cy="748145"/>
          </a:xfrm>
        </p:spPr>
        <p:txBody>
          <a:bodyPr/>
          <a:lstStyle/>
          <a:p>
            <a:r>
              <a:rPr lang="en-US" dirty="0"/>
              <a:t>Contact Information</a:t>
            </a:r>
          </a:p>
        </p:txBody>
      </p:sp>
      <p:sp>
        <p:nvSpPr>
          <p:cNvPr id="3" name="Rectangle 2"/>
          <p:cNvSpPr/>
          <p:nvPr/>
        </p:nvSpPr>
        <p:spPr>
          <a:xfrm>
            <a:off x="342900" y="1200151"/>
            <a:ext cx="8343900" cy="1615827"/>
          </a:xfrm>
          <a:prstGeom prst="rect">
            <a:avLst/>
          </a:prstGeom>
        </p:spPr>
        <p:txBody>
          <a:bodyPr wrap="square">
            <a:spAutoFit/>
          </a:bodyPr>
          <a:lstStyle/>
          <a:p>
            <a:pPr defTabSz="685800"/>
            <a:r>
              <a:rPr lang="en-US" sz="2700" dirty="0">
                <a:solidFill>
                  <a:prstClr val="black"/>
                </a:solidFill>
                <a:latin typeface="Times New Roman"/>
              </a:rPr>
              <a:t>Dan Ralyea, Director</a:t>
            </a:r>
          </a:p>
          <a:p>
            <a:pPr defTabSz="685800"/>
            <a:r>
              <a:rPr lang="en-US" sz="2400" dirty="0">
                <a:solidFill>
                  <a:prstClr val="black"/>
                </a:solidFill>
                <a:latin typeface="Times New Roman"/>
              </a:rPr>
              <a:t>Office of Research and Data Analysis</a:t>
            </a:r>
          </a:p>
          <a:p>
            <a:pPr defTabSz="685800"/>
            <a:r>
              <a:rPr lang="en-US" sz="2400" dirty="0">
                <a:solidFill>
                  <a:prstClr val="black"/>
                </a:solidFill>
                <a:latin typeface="Times New Roman"/>
              </a:rPr>
              <a:t>South Carolina Department of Education</a:t>
            </a:r>
          </a:p>
          <a:p>
            <a:pPr defTabSz="685800"/>
            <a:r>
              <a:rPr lang="en-US" sz="2400" dirty="0">
                <a:solidFill>
                  <a:prstClr val="black"/>
                </a:solidFill>
                <a:latin typeface="Times New Roman"/>
              </a:rPr>
              <a:t>dralyea@ed.sc.gov</a:t>
            </a:r>
          </a:p>
        </p:txBody>
      </p:sp>
      <p:sp>
        <p:nvSpPr>
          <p:cNvPr id="5" name="Slide Number Placeholder 4">
            <a:extLst>
              <a:ext uri="{FF2B5EF4-FFF2-40B4-BE49-F238E27FC236}">
                <a16:creationId xmlns:a16="http://schemas.microsoft.com/office/drawing/2014/main" id="{973A00C3-0EA0-9D48-A341-AEF28C24D266}"/>
              </a:ext>
            </a:extLst>
          </p:cNvPr>
          <p:cNvSpPr>
            <a:spLocks noGrp="1"/>
          </p:cNvSpPr>
          <p:nvPr>
            <p:ph type="sldNum" sz="quarter" idx="4"/>
          </p:nvPr>
        </p:nvSpPr>
        <p:spPr/>
        <p:txBody>
          <a:bodyPr/>
          <a:lstStyle/>
          <a:p>
            <a:fld id="{2638198E-7845-4843-8114-6B9DA8FD3EF6}" type="slidenum">
              <a:rPr lang="en-US" smtClean="0"/>
              <a:t>17</a:t>
            </a:fld>
            <a:endParaRPr lang="en-US"/>
          </a:p>
        </p:txBody>
      </p:sp>
    </p:spTree>
    <p:extLst>
      <p:ext uri="{BB962C8B-B14F-4D97-AF65-F5344CB8AC3E}">
        <p14:creationId xmlns:p14="http://schemas.microsoft.com/office/powerpoint/2010/main" val="2189474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589918"/>
            <a:ext cx="6858000" cy="1790700"/>
          </a:xfrm>
        </p:spPr>
        <p:txBody>
          <a:bodyPr>
            <a:normAutofit fontScale="90000"/>
          </a:bodyPr>
          <a:lstStyle/>
          <a:p>
            <a:r>
              <a:rPr lang="en-US" dirty="0"/>
              <a:t>Virginia </a:t>
            </a:r>
            <a:br>
              <a:rPr lang="en-US" dirty="0"/>
            </a:br>
            <a:r>
              <a:rPr lang="en-US" dirty="0"/>
              <a:t>and </a:t>
            </a:r>
            <a:br>
              <a:rPr lang="en-US" dirty="0"/>
            </a:br>
            <a:r>
              <a:rPr lang="en-US" dirty="0"/>
              <a:t>the Poverty Study</a:t>
            </a:r>
          </a:p>
        </p:txBody>
      </p:sp>
      <p:sp>
        <p:nvSpPr>
          <p:cNvPr id="3" name="Subtitle 2"/>
          <p:cNvSpPr>
            <a:spLocks noGrp="1"/>
          </p:cNvSpPr>
          <p:nvPr>
            <p:ph type="subTitle" idx="1"/>
          </p:nvPr>
        </p:nvSpPr>
        <p:spPr>
          <a:xfrm>
            <a:off x="1143000" y="3624241"/>
            <a:ext cx="6858000" cy="1241822"/>
          </a:xfrm>
        </p:spPr>
        <p:txBody>
          <a:bodyPr>
            <a:normAutofit/>
          </a:bodyPr>
          <a:lstStyle/>
          <a:p>
            <a:r>
              <a:rPr lang="en-US" sz="2700" dirty="0">
                <a:solidFill>
                  <a:schemeClr val="tx1"/>
                </a:solidFill>
              </a:rPr>
              <a:t>Where We Are &amp; What’s Next</a:t>
            </a:r>
          </a:p>
          <a:p>
            <a:endParaRPr lang="en-US" sz="2700" dirty="0">
              <a:solidFill>
                <a:schemeClr val="tx1"/>
              </a:solidFill>
            </a:endParaRPr>
          </a:p>
          <a:p>
            <a:endParaRPr lang="en-US" sz="2700" dirty="0">
              <a:solidFill>
                <a:schemeClr val="tx1"/>
              </a:solidFill>
            </a:endParaRPr>
          </a:p>
        </p:txBody>
      </p:sp>
      <p:sp>
        <p:nvSpPr>
          <p:cNvPr id="4" name="Slide Number Placeholder 3">
            <a:extLst>
              <a:ext uri="{FF2B5EF4-FFF2-40B4-BE49-F238E27FC236}">
                <a16:creationId xmlns:a16="http://schemas.microsoft.com/office/drawing/2014/main" id="{1A50B68D-B085-7041-B308-E4BC2B69A9C5}"/>
              </a:ext>
            </a:extLst>
          </p:cNvPr>
          <p:cNvSpPr>
            <a:spLocks noGrp="1"/>
          </p:cNvSpPr>
          <p:nvPr>
            <p:ph type="sldNum" sz="quarter" idx="12"/>
          </p:nvPr>
        </p:nvSpPr>
        <p:spPr/>
        <p:txBody>
          <a:bodyPr/>
          <a:lstStyle/>
          <a:p>
            <a:fld id="{F93A7113-C408-435A-B983-22052C26FD5B}" type="slidenum">
              <a:rPr lang="en-US" smtClean="0"/>
              <a:t>18</a:t>
            </a:fld>
            <a:endParaRPr lang="en-US"/>
          </a:p>
        </p:txBody>
      </p:sp>
    </p:spTree>
    <p:extLst>
      <p:ext uri="{BB962C8B-B14F-4D97-AF65-F5344CB8AC3E}">
        <p14:creationId xmlns:p14="http://schemas.microsoft.com/office/powerpoint/2010/main" val="3140047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Collecting Student-Level Data in Virginia </a:t>
            </a:r>
          </a:p>
        </p:txBody>
      </p:sp>
      <p:sp>
        <p:nvSpPr>
          <p:cNvPr id="5" name="Content Placeholder 4"/>
          <p:cNvSpPr>
            <a:spLocks noGrp="1"/>
          </p:cNvSpPr>
          <p:nvPr>
            <p:ph idx="1"/>
          </p:nvPr>
        </p:nvSpPr>
        <p:spPr/>
        <p:txBody>
          <a:bodyPr/>
          <a:lstStyle/>
          <a:p>
            <a:r>
              <a:rPr lang="en-US" dirty="0"/>
              <a:t>A legacy system of high-quality data</a:t>
            </a:r>
          </a:p>
          <a:p>
            <a:pPr lvl="1"/>
            <a:r>
              <a:rPr lang="en-US" dirty="0"/>
              <a:t>No statewide student information system</a:t>
            </a:r>
          </a:p>
          <a:p>
            <a:pPr lvl="1"/>
            <a:r>
              <a:rPr lang="en-US" dirty="0"/>
              <a:t>No APIs or nightly uploads</a:t>
            </a:r>
          </a:p>
          <a:p>
            <a:pPr lvl="1"/>
            <a:r>
              <a:rPr lang="en-US" dirty="0"/>
              <a:t>An LDS without being “the SLDS” (or VLDS)</a:t>
            </a:r>
          </a:p>
          <a:p>
            <a:r>
              <a:rPr lang="en-US" dirty="0"/>
              <a:t>Quality, well-defined data standards and edits</a:t>
            </a:r>
          </a:p>
          <a:p>
            <a:r>
              <a:rPr lang="en-US" dirty="0"/>
              <a:t>Rigorous verification process before data are stored and used</a:t>
            </a:r>
          </a:p>
          <a:p>
            <a:r>
              <a:rPr lang="en-US" dirty="0"/>
              <a:t>“Cross-vetting” as much data as possible</a:t>
            </a:r>
          </a:p>
          <a:p>
            <a:pPr lvl="1"/>
            <a:r>
              <a:rPr lang="en-US" dirty="0"/>
              <a:t>Tangent applications</a:t>
            </a:r>
          </a:p>
          <a:p>
            <a:pPr lvl="1"/>
            <a:r>
              <a:rPr lang="en-US" dirty="0"/>
              <a:t>Data elements used in multiple applications and calculations</a:t>
            </a:r>
          </a:p>
        </p:txBody>
      </p:sp>
      <p:sp>
        <p:nvSpPr>
          <p:cNvPr id="2" name="Slide Number Placeholder 1">
            <a:extLst>
              <a:ext uri="{FF2B5EF4-FFF2-40B4-BE49-F238E27FC236}">
                <a16:creationId xmlns:a16="http://schemas.microsoft.com/office/drawing/2014/main" id="{006A3B66-1EBB-B34F-85B4-E5A9445D0B4F}"/>
              </a:ext>
            </a:extLst>
          </p:cNvPr>
          <p:cNvSpPr>
            <a:spLocks noGrp="1"/>
          </p:cNvSpPr>
          <p:nvPr>
            <p:ph type="sldNum" sz="quarter" idx="12"/>
          </p:nvPr>
        </p:nvSpPr>
        <p:spPr/>
        <p:txBody>
          <a:bodyPr/>
          <a:lstStyle/>
          <a:p>
            <a:fld id="{F93A7113-C408-435A-B983-22052C26FD5B}" type="slidenum">
              <a:rPr lang="en-US" smtClean="0"/>
              <a:t>19</a:t>
            </a:fld>
            <a:endParaRPr lang="en-US"/>
          </a:p>
        </p:txBody>
      </p:sp>
    </p:spTree>
    <p:extLst>
      <p:ext uri="{BB962C8B-B14F-4D97-AF65-F5344CB8AC3E}">
        <p14:creationId xmlns:p14="http://schemas.microsoft.com/office/powerpoint/2010/main" val="3182401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pPr>
              <a:spcBef>
                <a:spcPts val="1200"/>
              </a:spcBef>
              <a:spcAft>
                <a:spcPts val="1200"/>
              </a:spcAft>
            </a:pPr>
            <a:r>
              <a:rPr lang="en-US" dirty="0"/>
              <a:t>School-Level Poverty Measures:</a:t>
            </a:r>
            <a:br>
              <a:rPr lang="en-US" dirty="0"/>
            </a:br>
            <a:r>
              <a:rPr lang="en-US" dirty="0"/>
              <a:t>An Exploratory Pilot Project</a:t>
            </a:r>
            <a:endParaRPr lang="en-US" sz="1800" dirty="0"/>
          </a:p>
        </p:txBody>
      </p:sp>
      <p:sp>
        <p:nvSpPr>
          <p:cNvPr id="11" name="TextBox 10"/>
          <p:cNvSpPr txBox="1"/>
          <p:nvPr/>
        </p:nvSpPr>
        <p:spPr>
          <a:xfrm>
            <a:off x="762000" y="2419350"/>
            <a:ext cx="3733800" cy="369332"/>
          </a:xfrm>
          <a:prstGeom prst="rect">
            <a:avLst/>
          </a:prstGeom>
          <a:noFill/>
        </p:spPr>
        <p:txBody>
          <a:bodyPr wrap="square" rtlCol="0">
            <a:spAutoFit/>
          </a:bodyPr>
          <a:lstStyle/>
          <a:p>
            <a:r>
              <a:rPr lang="en-US" dirty="0">
                <a:solidFill>
                  <a:schemeClr val="bg1"/>
                </a:solidFill>
                <a:latin typeface="Times New Roman"/>
                <a:cs typeface="Times New Roman"/>
              </a:rPr>
              <a:t>October 14, 2021</a:t>
            </a:r>
          </a:p>
        </p:txBody>
      </p:sp>
      <p:pic>
        <p:nvPicPr>
          <p:cNvPr id="29" name="Picture 28" descr="Dan Ralyea headshot">
            <a:extLst>
              <a:ext uri="{FF2B5EF4-FFF2-40B4-BE49-F238E27FC236}">
                <a16:creationId xmlns:a16="http://schemas.microsoft.com/office/drawing/2014/main" id="{08D55DFB-E0BF-4971-BA2B-D3C7DE70C314}"/>
              </a:ext>
            </a:extLst>
          </p:cNvPr>
          <p:cNvPicPr>
            <a:picLocks/>
          </p:cNvPicPr>
          <p:nvPr/>
        </p:nvPicPr>
        <p:blipFill rotWithShape="1">
          <a:blip r:embed="rId3" cstate="print">
            <a:extLst>
              <a:ext uri="{28A0092B-C50C-407E-A947-70E740481C1C}">
                <a14:useLocalDpi xmlns:a14="http://schemas.microsoft.com/office/drawing/2010/main" val="0"/>
              </a:ext>
            </a:extLst>
          </a:blip>
          <a:srcRect l="26451" t="15263" r="14716" b="15882"/>
          <a:stretch/>
        </p:blipFill>
        <p:spPr>
          <a:xfrm>
            <a:off x="840059" y="3028950"/>
            <a:ext cx="682081" cy="682081"/>
          </a:xfrm>
          <a:prstGeom prst="ellipse">
            <a:avLst/>
          </a:prstGeom>
          <a:ln w="44450">
            <a:solidFill>
              <a:schemeClr val="bg1"/>
            </a:solidFill>
          </a:ln>
        </p:spPr>
      </p:pic>
      <p:sp>
        <p:nvSpPr>
          <p:cNvPr id="4" name="Text Placeholder 3"/>
          <p:cNvSpPr>
            <a:spLocks noGrp="1"/>
          </p:cNvSpPr>
          <p:nvPr>
            <p:ph type="body" sz="quarter" idx="14"/>
          </p:nvPr>
        </p:nvSpPr>
        <p:spPr/>
        <p:txBody>
          <a:bodyPr/>
          <a:lstStyle/>
          <a:p>
            <a:r>
              <a:rPr lang="en-US" dirty="0"/>
              <a:t>Dan Ralyea</a:t>
            </a:r>
          </a:p>
          <a:p>
            <a:r>
              <a:rPr lang="en-US" dirty="0"/>
              <a:t>South Carolina Department of Education</a:t>
            </a:r>
          </a:p>
        </p:txBody>
      </p:sp>
      <p:pic>
        <p:nvPicPr>
          <p:cNvPr id="25" name="Picture 24" descr="Susan Williams headshot">
            <a:extLst>
              <a:ext uri="{FF2B5EF4-FFF2-40B4-BE49-F238E27FC236}">
                <a16:creationId xmlns:a16="http://schemas.microsoft.com/office/drawing/2014/main" id="{08D55DFB-E0BF-4971-BA2B-D3C7DE70C314}"/>
              </a:ext>
            </a:extLst>
          </p:cNvPr>
          <p:cNvPicPr>
            <a:picLocks/>
          </p:cNvPicPr>
          <p:nvPr/>
        </p:nvPicPr>
        <p:blipFill rotWithShape="1">
          <a:blip r:embed="rId4" cstate="print">
            <a:extLst>
              <a:ext uri="{28A0092B-C50C-407E-A947-70E740481C1C}">
                <a14:useLocalDpi xmlns:a14="http://schemas.microsoft.com/office/drawing/2010/main" val="0"/>
              </a:ext>
            </a:extLst>
          </a:blip>
          <a:srcRect l="11057" t="11540" r="22598"/>
          <a:stretch/>
        </p:blipFill>
        <p:spPr>
          <a:xfrm rot="5400000">
            <a:off x="2135459" y="3028950"/>
            <a:ext cx="682081" cy="682081"/>
          </a:xfrm>
          <a:prstGeom prst="ellipse">
            <a:avLst/>
          </a:prstGeom>
          <a:ln w="44450">
            <a:solidFill>
              <a:schemeClr val="bg1"/>
            </a:solidFill>
          </a:ln>
        </p:spPr>
      </p:pic>
      <p:sp>
        <p:nvSpPr>
          <p:cNvPr id="5" name="Text Placeholder 4"/>
          <p:cNvSpPr>
            <a:spLocks noGrp="1"/>
          </p:cNvSpPr>
          <p:nvPr>
            <p:ph type="body" sz="quarter" idx="15"/>
          </p:nvPr>
        </p:nvSpPr>
        <p:spPr/>
        <p:txBody>
          <a:bodyPr/>
          <a:lstStyle/>
          <a:p>
            <a:r>
              <a:rPr lang="en-US" dirty="0"/>
              <a:t>Susan Williams </a:t>
            </a:r>
          </a:p>
          <a:p>
            <a:r>
              <a:rPr lang="en-US" dirty="0"/>
              <a:t>Virginia Department of Education </a:t>
            </a:r>
          </a:p>
        </p:txBody>
      </p:sp>
      <p:pic>
        <p:nvPicPr>
          <p:cNvPr id="24" name="Picture 23" descr="Alex Mattera headshot">
            <a:extLst>
              <a:ext uri="{FF2B5EF4-FFF2-40B4-BE49-F238E27FC236}">
                <a16:creationId xmlns:a16="http://schemas.microsoft.com/office/drawing/2014/main" id="{D50C04DA-EC37-45C3-892D-CA51126357F7}"/>
              </a:ext>
            </a:extLst>
          </p:cNvPr>
          <p:cNvPicPr>
            <a:picLocks/>
          </p:cNvPicPr>
          <p:nvPr/>
        </p:nvPicPr>
        <p:blipFill rotWithShape="1">
          <a:blip r:embed="rId5" cstate="print">
            <a:extLst>
              <a:ext uri="{28A0092B-C50C-407E-A947-70E740481C1C}">
                <a14:useLocalDpi xmlns:a14="http://schemas.microsoft.com/office/drawing/2010/main" val="0"/>
              </a:ext>
            </a:extLst>
          </a:blip>
          <a:srcRect l="16286" t="4608" r="30808" b="55081"/>
          <a:stretch/>
        </p:blipFill>
        <p:spPr>
          <a:xfrm>
            <a:off x="3430859" y="3028950"/>
            <a:ext cx="682081" cy="682081"/>
          </a:xfrm>
          <a:prstGeom prst="ellipse">
            <a:avLst/>
          </a:prstGeom>
          <a:ln w="44450">
            <a:solidFill>
              <a:schemeClr val="bg1"/>
            </a:solidFill>
          </a:ln>
        </p:spPr>
      </p:pic>
      <p:sp>
        <p:nvSpPr>
          <p:cNvPr id="2" name="Text Placeholder 1">
            <a:extLst>
              <a:ext uri="{FF2B5EF4-FFF2-40B4-BE49-F238E27FC236}">
                <a16:creationId xmlns:a16="http://schemas.microsoft.com/office/drawing/2014/main" id="{762B0575-E0AB-5D4B-B077-866D81B101F7}"/>
              </a:ext>
            </a:extLst>
          </p:cNvPr>
          <p:cNvSpPr>
            <a:spLocks noGrp="1"/>
          </p:cNvSpPr>
          <p:nvPr>
            <p:ph type="body" sz="quarter" idx="16"/>
          </p:nvPr>
        </p:nvSpPr>
        <p:spPr>
          <a:xfrm>
            <a:off x="3402949" y="3867150"/>
            <a:ext cx="1118901" cy="1113355"/>
          </a:xfrm>
        </p:spPr>
        <p:txBody>
          <a:bodyPr/>
          <a:lstStyle/>
          <a:p>
            <a:r>
              <a:rPr lang="en-US" dirty="0"/>
              <a:t>Alex Mattera</a:t>
            </a:r>
          </a:p>
          <a:p>
            <a:r>
              <a:rPr lang="en-US" dirty="0"/>
              <a:t>Virginia Department of Education </a:t>
            </a:r>
          </a:p>
        </p:txBody>
      </p:sp>
      <p:pic>
        <p:nvPicPr>
          <p:cNvPr id="12" name="Picture 11" descr="Jeff Sellers headshot">
            <a:extLst>
              <a:ext uri="{FF2B5EF4-FFF2-40B4-BE49-F238E27FC236}">
                <a16:creationId xmlns:a16="http://schemas.microsoft.com/office/drawing/2014/main" id="{BF3B3F6C-B664-AD43-AD9F-1E2B634DE60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t="3933" r="2461" b="15168"/>
          <a:stretch/>
        </p:blipFill>
        <p:spPr>
          <a:xfrm>
            <a:off x="4724400" y="3028950"/>
            <a:ext cx="685800" cy="685800"/>
          </a:xfrm>
          <a:prstGeom prst="ellipse">
            <a:avLst/>
          </a:prstGeom>
          <a:ln w="44450">
            <a:solidFill>
              <a:schemeClr val="bg1"/>
            </a:solidFill>
          </a:ln>
        </p:spPr>
      </p:pic>
      <p:sp>
        <p:nvSpPr>
          <p:cNvPr id="3" name="Text Placeholder 2">
            <a:extLst>
              <a:ext uri="{FF2B5EF4-FFF2-40B4-BE49-F238E27FC236}">
                <a16:creationId xmlns:a16="http://schemas.microsoft.com/office/drawing/2014/main" id="{14CE301E-672F-1649-9105-7A9DF1AFE4A2}"/>
              </a:ext>
            </a:extLst>
          </p:cNvPr>
          <p:cNvSpPr>
            <a:spLocks noGrp="1"/>
          </p:cNvSpPr>
          <p:nvPr>
            <p:ph type="body" sz="quarter" idx="17"/>
          </p:nvPr>
        </p:nvSpPr>
        <p:spPr>
          <a:xfrm>
            <a:off x="4713416" y="3867151"/>
            <a:ext cx="1382584" cy="1113354"/>
          </a:xfrm>
        </p:spPr>
        <p:txBody>
          <a:bodyPr/>
          <a:lstStyle/>
          <a:p>
            <a:r>
              <a:rPr lang="en-US" dirty="0"/>
              <a:t>Jeff Sellers</a:t>
            </a:r>
          </a:p>
          <a:p>
            <a:r>
              <a:rPr lang="en-US" dirty="0"/>
              <a:t>SLDS State Support Team</a:t>
            </a:r>
          </a:p>
        </p:txBody>
      </p:sp>
      <p:sp>
        <p:nvSpPr>
          <p:cNvPr id="7" name="Slide Number Placeholder 6">
            <a:extLst>
              <a:ext uri="{FF2B5EF4-FFF2-40B4-BE49-F238E27FC236}">
                <a16:creationId xmlns:a16="http://schemas.microsoft.com/office/drawing/2014/main" id="{CAB11BE5-F20E-5B41-88F5-C2D54BE0EB3D}"/>
              </a:ext>
            </a:extLst>
          </p:cNvPr>
          <p:cNvSpPr>
            <a:spLocks noGrp="1"/>
          </p:cNvSpPr>
          <p:nvPr>
            <p:ph type="sldNum" sz="quarter" idx="12"/>
          </p:nvPr>
        </p:nvSpPr>
        <p:spPr/>
        <p:txBody>
          <a:bodyPr/>
          <a:lstStyle/>
          <a:p>
            <a:fld id="{BA8CF1B3-96A0-D24B-B5C9-B5B93FF4523E}" type="slidenum">
              <a:rPr lang="uk-UA" smtClean="0"/>
              <a:pPr/>
              <a:t>2</a:t>
            </a:fld>
            <a:endParaRPr lang="uk-UA" dirty="0"/>
          </a:p>
        </p:txBody>
      </p:sp>
    </p:spTree>
    <p:extLst>
      <p:ext uri="{BB962C8B-B14F-4D97-AF65-F5344CB8AC3E}">
        <p14:creationId xmlns:p14="http://schemas.microsoft.com/office/powerpoint/2010/main" val="3958374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Student-Level Data Collections</a:t>
            </a:r>
          </a:p>
        </p:txBody>
      </p:sp>
      <p:sp>
        <p:nvSpPr>
          <p:cNvPr id="3" name="Content Placeholder 2"/>
          <p:cNvSpPr>
            <a:spLocks noGrp="1"/>
          </p:cNvSpPr>
          <p:nvPr>
            <p:ph idx="1"/>
          </p:nvPr>
        </p:nvSpPr>
        <p:spPr>
          <a:xfrm>
            <a:off x="628650" y="1369219"/>
            <a:ext cx="8374034" cy="3281753"/>
          </a:xfrm>
        </p:spPr>
        <p:txBody>
          <a:bodyPr>
            <a:normAutofit/>
          </a:bodyPr>
          <a:lstStyle/>
          <a:p>
            <a:r>
              <a:rPr lang="en-US" dirty="0"/>
              <a:t>Student Record Collection (SRC)</a:t>
            </a:r>
          </a:p>
          <a:p>
            <a:pPr lvl="1"/>
            <a:r>
              <a:rPr lang="en-US" dirty="0"/>
              <a:t>Every student who depends on a public school division in Virginia for a free appropriate public education must be included in each student record collection. This includes all full-time and part-time students served in the division's schools as well as those the division has helped place in other public and private schools/centers regardless of how the placements are funded. Students in local or regional jails are reported by the division that serves the jail. </a:t>
            </a:r>
          </a:p>
          <a:p>
            <a:pPr lvl="1"/>
            <a:r>
              <a:rPr lang="en-US" dirty="0"/>
              <a:t>SRC feeds cohort calculations, including on-time graduation rate. </a:t>
            </a:r>
          </a:p>
          <a:p>
            <a:r>
              <a:rPr lang="en-US" dirty="0"/>
              <a:t>Master Schedule Collection (MSC)</a:t>
            </a:r>
          </a:p>
          <a:p>
            <a:r>
              <a:rPr lang="en-US" dirty="0"/>
              <a:t>Student Behavior and Administrative Response Collection (SBAR)</a:t>
            </a:r>
          </a:p>
        </p:txBody>
      </p:sp>
      <p:sp>
        <p:nvSpPr>
          <p:cNvPr id="4" name="Slide Number Placeholder 3">
            <a:extLst>
              <a:ext uri="{FF2B5EF4-FFF2-40B4-BE49-F238E27FC236}">
                <a16:creationId xmlns:a16="http://schemas.microsoft.com/office/drawing/2014/main" id="{25FD5E26-1651-344E-8FCC-80F399D0EBA4}"/>
              </a:ext>
            </a:extLst>
          </p:cNvPr>
          <p:cNvSpPr>
            <a:spLocks noGrp="1"/>
          </p:cNvSpPr>
          <p:nvPr>
            <p:ph type="sldNum" sz="quarter" idx="12"/>
          </p:nvPr>
        </p:nvSpPr>
        <p:spPr/>
        <p:txBody>
          <a:bodyPr/>
          <a:lstStyle/>
          <a:p>
            <a:fld id="{F93A7113-C408-435A-B983-22052C26FD5B}" type="slidenum">
              <a:rPr lang="en-US" smtClean="0"/>
              <a:t>20</a:t>
            </a:fld>
            <a:endParaRPr lang="en-US"/>
          </a:p>
        </p:txBody>
      </p:sp>
    </p:spTree>
    <p:extLst>
      <p:ext uri="{BB962C8B-B14F-4D97-AF65-F5344CB8AC3E}">
        <p14:creationId xmlns:p14="http://schemas.microsoft.com/office/powerpoint/2010/main" val="2016922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Record Collection</a:t>
            </a:r>
          </a:p>
        </p:txBody>
      </p:sp>
      <p:sp>
        <p:nvSpPr>
          <p:cNvPr id="3" name="Content Placeholder 2"/>
          <p:cNvSpPr>
            <a:spLocks noGrp="1"/>
          </p:cNvSpPr>
          <p:nvPr>
            <p:ph idx="1"/>
          </p:nvPr>
        </p:nvSpPr>
        <p:spPr>
          <a:xfrm>
            <a:off x="628650" y="1369218"/>
            <a:ext cx="7886700" cy="3587245"/>
          </a:xfrm>
        </p:spPr>
        <p:txBody>
          <a:bodyPr>
            <a:normAutofit/>
          </a:bodyPr>
          <a:lstStyle/>
          <a:p>
            <a:r>
              <a:rPr lang="en-US" dirty="0"/>
              <a:t>Collection dates</a:t>
            </a:r>
          </a:p>
          <a:p>
            <a:pPr lvl="1"/>
            <a:r>
              <a:rPr lang="en-US" dirty="0"/>
              <a:t>Fall SRC: October 1</a:t>
            </a:r>
          </a:p>
          <a:p>
            <a:pPr lvl="1"/>
            <a:r>
              <a:rPr lang="en-US" dirty="0"/>
              <a:t>Spring SRC: March 31</a:t>
            </a:r>
          </a:p>
          <a:p>
            <a:pPr lvl="1"/>
            <a:r>
              <a:rPr lang="en-US" dirty="0"/>
              <a:t>End of Year SRC: Last day of school</a:t>
            </a:r>
          </a:p>
          <a:p>
            <a:pPr lvl="1"/>
            <a:r>
              <a:rPr lang="en-US" dirty="0"/>
              <a:t>Summer SRC: Summer graduates only</a:t>
            </a:r>
          </a:p>
          <a:p>
            <a:r>
              <a:rPr lang="en-US" dirty="0"/>
              <a:t>Fall SRC</a:t>
            </a:r>
          </a:p>
          <a:p>
            <a:pPr lvl="1"/>
            <a:r>
              <a:rPr lang="en-US" dirty="0"/>
              <a:t>Fall membership (official enrollment for the school year)</a:t>
            </a:r>
          </a:p>
          <a:p>
            <a:pPr lvl="1"/>
            <a:r>
              <a:rPr lang="en-US" dirty="0"/>
              <a:t>Virginia preschool funding and K-3 class-size reduction funding</a:t>
            </a:r>
          </a:p>
          <a:p>
            <a:pPr lvl="1"/>
            <a:r>
              <a:rPr lang="en-US" dirty="0"/>
              <a:t>Title funding including English learners</a:t>
            </a:r>
          </a:p>
          <a:p>
            <a:pPr lvl="1"/>
            <a:r>
              <a:rPr lang="en-US" dirty="0"/>
              <a:t>Student addresses for the economically disadvantaged identification study</a:t>
            </a:r>
          </a:p>
        </p:txBody>
      </p:sp>
      <p:sp>
        <p:nvSpPr>
          <p:cNvPr id="4" name="Slide Number Placeholder 3">
            <a:extLst>
              <a:ext uri="{FF2B5EF4-FFF2-40B4-BE49-F238E27FC236}">
                <a16:creationId xmlns:a16="http://schemas.microsoft.com/office/drawing/2014/main" id="{8B2B252B-921A-844A-9292-92A5D4453131}"/>
              </a:ext>
            </a:extLst>
          </p:cNvPr>
          <p:cNvSpPr>
            <a:spLocks noGrp="1"/>
          </p:cNvSpPr>
          <p:nvPr>
            <p:ph type="sldNum" sz="quarter" idx="12"/>
          </p:nvPr>
        </p:nvSpPr>
        <p:spPr/>
        <p:txBody>
          <a:bodyPr/>
          <a:lstStyle/>
          <a:p>
            <a:fld id="{F93A7113-C408-435A-B983-22052C26FD5B}" type="slidenum">
              <a:rPr lang="en-US" smtClean="0"/>
              <a:t>21</a:t>
            </a:fld>
            <a:endParaRPr lang="en-US"/>
          </a:p>
        </p:txBody>
      </p:sp>
    </p:spTree>
    <p:extLst>
      <p:ext uri="{BB962C8B-B14F-4D97-AF65-F5344CB8AC3E}">
        <p14:creationId xmlns:p14="http://schemas.microsoft.com/office/powerpoint/2010/main" val="4288360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Address Data Elements</a:t>
            </a:r>
          </a:p>
        </p:txBody>
      </p:sp>
      <p:sp>
        <p:nvSpPr>
          <p:cNvPr id="3" name="Content Placeholder 2"/>
          <p:cNvSpPr>
            <a:spLocks noGrp="1"/>
          </p:cNvSpPr>
          <p:nvPr>
            <p:ph idx="1"/>
          </p:nvPr>
        </p:nvSpPr>
        <p:spPr>
          <a:xfrm>
            <a:off x="628650" y="1390304"/>
            <a:ext cx="8461318" cy="3609802"/>
          </a:xfrm>
        </p:spPr>
        <p:txBody>
          <a:bodyPr>
            <a:normAutofit/>
          </a:bodyPr>
          <a:lstStyle/>
          <a:p>
            <a:r>
              <a:rPr lang="en-US" dirty="0"/>
              <a:t>Governance</a:t>
            </a:r>
          </a:p>
          <a:p>
            <a:pPr lvl="1"/>
            <a:r>
              <a:rPr lang="en-US" dirty="0"/>
              <a:t>VDOE is participating in a poverty study as part of a federal grant. The address lines have been activated for fall SRC while the study is ongoing.</a:t>
            </a:r>
          </a:p>
          <a:p>
            <a:r>
              <a:rPr lang="en-US" dirty="0"/>
              <a:t>Definitions</a:t>
            </a:r>
          </a:p>
          <a:p>
            <a:pPr lvl="1"/>
            <a:r>
              <a:rPr lang="en-US" dirty="0"/>
              <a:t>Address Line1 and Address Line2 </a:t>
            </a:r>
          </a:p>
          <a:p>
            <a:pPr lvl="2"/>
            <a:r>
              <a:rPr lang="en-US" b="0" dirty="0"/>
              <a:t>Current street address of the student including house number and street name</a:t>
            </a:r>
          </a:p>
          <a:p>
            <a:pPr lvl="1"/>
            <a:r>
              <a:rPr lang="en-US" dirty="0"/>
              <a:t>Zip Code</a:t>
            </a:r>
          </a:p>
          <a:p>
            <a:pPr lvl="2"/>
            <a:r>
              <a:rPr lang="en-US" b="0" dirty="0"/>
              <a:t>Current zip code of the student’s street address</a:t>
            </a:r>
          </a:p>
          <a:p>
            <a:r>
              <a:rPr lang="en-US" dirty="0"/>
              <a:t>Edits</a:t>
            </a:r>
          </a:p>
          <a:p>
            <a:pPr lvl="1"/>
            <a:r>
              <a:rPr lang="en-US" dirty="0"/>
              <a:t>Required for all active and virtual-only students</a:t>
            </a:r>
          </a:p>
          <a:p>
            <a:pPr lvl="1"/>
            <a:r>
              <a:rPr lang="en-US" dirty="0"/>
              <a:t>PO boxes are not permitted</a:t>
            </a:r>
          </a:p>
          <a:p>
            <a:pPr lvl="1"/>
            <a:endParaRPr lang="en-US" dirty="0"/>
          </a:p>
        </p:txBody>
      </p:sp>
      <p:sp>
        <p:nvSpPr>
          <p:cNvPr id="4" name="Slide Number Placeholder 3">
            <a:extLst>
              <a:ext uri="{FF2B5EF4-FFF2-40B4-BE49-F238E27FC236}">
                <a16:creationId xmlns:a16="http://schemas.microsoft.com/office/drawing/2014/main" id="{9A8620E1-9F92-F94C-B778-8FA0172FEBDD}"/>
              </a:ext>
            </a:extLst>
          </p:cNvPr>
          <p:cNvSpPr>
            <a:spLocks noGrp="1"/>
          </p:cNvSpPr>
          <p:nvPr>
            <p:ph type="sldNum" sz="quarter" idx="12"/>
          </p:nvPr>
        </p:nvSpPr>
        <p:spPr/>
        <p:txBody>
          <a:bodyPr/>
          <a:lstStyle/>
          <a:p>
            <a:fld id="{F93A7113-C408-435A-B983-22052C26FD5B}" type="slidenum">
              <a:rPr lang="en-US" smtClean="0"/>
              <a:t>22</a:t>
            </a:fld>
            <a:endParaRPr lang="en-US"/>
          </a:p>
        </p:txBody>
      </p:sp>
    </p:spTree>
    <p:extLst>
      <p:ext uri="{BB962C8B-B14F-4D97-AF65-F5344CB8AC3E}">
        <p14:creationId xmlns:p14="http://schemas.microsoft.com/office/powerpoint/2010/main" val="2171599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of the SRC Data</a:t>
            </a:r>
          </a:p>
        </p:txBody>
      </p:sp>
      <p:sp>
        <p:nvSpPr>
          <p:cNvPr id="3" name="Content Placeholder 2"/>
          <p:cNvSpPr>
            <a:spLocks noGrp="1"/>
          </p:cNvSpPr>
          <p:nvPr>
            <p:ph idx="1"/>
          </p:nvPr>
        </p:nvSpPr>
        <p:spPr>
          <a:xfrm>
            <a:off x="628650" y="1369218"/>
            <a:ext cx="8392737" cy="3549838"/>
          </a:xfrm>
        </p:spPr>
        <p:txBody>
          <a:bodyPr>
            <a:normAutofit/>
          </a:bodyPr>
          <a:lstStyle/>
          <a:p>
            <a:r>
              <a:rPr lang="en-US" dirty="0"/>
              <a:t>Once data are complete, each district verifies its data</a:t>
            </a:r>
          </a:p>
          <a:p>
            <a:pPr lvl="1"/>
            <a:r>
              <a:rPr lang="en-US" dirty="0"/>
              <a:t>9 mid-level approvers per district (finance, special education, prekindergarten, Title I, etc.)</a:t>
            </a:r>
          </a:p>
          <a:p>
            <a:pPr lvl="1"/>
            <a:r>
              <a:rPr lang="en-US" dirty="0"/>
              <a:t>1 superintendent or designee</a:t>
            </a:r>
          </a:p>
          <a:p>
            <a:r>
              <a:rPr lang="en-US" dirty="0"/>
              <a:t>The Office of Data Services publishes fall membership</a:t>
            </a:r>
          </a:p>
          <a:p>
            <a:pPr lvl="1"/>
            <a:r>
              <a:rPr lang="en-US" dirty="0"/>
              <a:t>That publication serves as a notice that fall SRC data can be used.</a:t>
            </a:r>
          </a:p>
          <a:p>
            <a:pPr lvl="1"/>
            <a:r>
              <a:rPr lang="en-US" dirty="0"/>
              <a:t>For this project, the Office of Research will be notified that the data are ready to use.</a:t>
            </a:r>
          </a:p>
          <a:p>
            <a:r>
              <a:rPr lang="en-US" dirty="0"/>
              <a:t>The Office of Research has read access to the database</a:t>
            </a:r>
          </a:p>
          <a:p>
            <a:pPr lvl="1"/>
            <a:r>
              <a:rPr lang="en-US" dirty="0"/>
              <a:t>Research analysts will pull the data needed for the study.</a:t>
            </a:r>
          </a:p>
        </p:txBody>
      </p:sp>
      <p:sp>
        <p:nvSpPr>
          <p:cNvPr id="4" name="Slide Number Placeholder 3">
            <a:extLst>
              <a:ext uri="{FF2B5EF4-FFF2-40B4-BE49-F238E27FC236}">
                <a16:creationId xmlns:a16="http://schemas.microsoft.com/office/drawing/2014/main" id="{6B09BD81-657A-8C44-A8BC-BD756D958537}"/>
              </a:ext>
            </a:extLst>
          </p:cNvPr>
          <p:cNvSpPr>
            <a:spLocks noGrp="1"/>
          </p:cNvSpPr>
          <p:nvPr>
            <p:ph type="sldNum" sz="quarter" idx="12"/>
          </p:nvPr>
        </p:nvSpPr>
        <p:spPr/>
        <p:txBody>
          <a:bodyPr/>
          <a:lstStyle/>
          <a:p>
            <a:fld id="{F93A7113-C408-435A-B983-22052C26FD5B}" type="slidenum">
              <a:rPr lang="en-US" smtClean="0"/>
              <a:t>23</a:t>
            </a:fld>
            <a:endParaRPr lang="en-US"/>
          </a:p>
        </p:txBody>
      </p:sp>
    </p:spTree>
    <p:extLst>
      <p:ext uri="{BB962C8B-B14F-4D97-AF65-F5344CB8AC3E}">
        <p14:creationId xmlns:p14="http://schemas.microsoft.com/office/powerpoint/2010/main" val="2309001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Geocoding Addresses	</a:t>
            </a:r>
          </a:p>
        </p:txBody>
      </p:sp>
      <p:sp>
        <p:nvSpPr>
          <p:cNvPr id="3" name="Content Placeholder 2"/>
          <p:cNvSpPr>
            <a:spLocks noGrp="1"/>
          </p:cNvSpPr>
          <p:nvPr>
            <p:ph idx="1"/>
          </p:nvPr>
        </p:nvSpPr>
        <p:spPr/>
        <p:txBody>
          <a:bodyPr>
            <a:normAutofit/>
          </a:bodyPr>
          <a:lstStyle/>
          <a:p>
            <a:r>
              <a:rPr lang="en-US" dirty="0"/>
              <a:t>Virginia has a statewide GIS Clearinghouse as part of the Virginia Geographic Information Network (VGIN). This system contains the most accurate GIS data for Virginia and is updated quarterly. </a:t>
            </a:r>
          </a:p>
          <a:p>
            <a:r>
              <a:rPr lang="en-US" dirty="0"/>
              <a:t>VDOE will use the GIS data from VGIN to geocode addresses. </a:t>
            </a:r>
          </a:p>
        </p:txBody>
      </p:sp>
      <p:sp>
        <p:nvSpPr>
          <p:cNvPr id="5" name="Slide Number Placeholder 4">
            <a:extLst>
              <a:ext uri="{FF2B5EF4-FFF2-40B4-BE49-F238E27FC236}">
                <a16:creationId xmlns:a16="http://schemas.microsoft.com/office/drawing/2014/main" id="{1D77FA16-0918-914F-9D26-B80CD1726E5B}"/>
              </a:ext>
            </a:extLst>
          </p:cNvPr>
          <p:cNvSpPr>
            <a:spLocks noGrp="1"/>
          </p:cNvSpPr>
          <p:nvPr>
            <p:ph type="sldNum" sz="quarter" idx="12"/>
          </p:nvPr>
        </p:nvSpPr>
        <p:spPr/>
        <p:txBody>
          <a:bodyPr/>
          <a:lstStyle/>
          <a:p>
            <a:fld id="{F93A7113-C408-435A-B983-22052C26FD5B}" type="slidenum">
              <a:rPr lang="en-US" smtClean="0"/>
              <a:t>24</a:t>
            </a:fld>
            <a:endParaRPr lang="en-US"/>
          </a:p>
        </p:txBody>
      </p:sp>
    </p:spTree>
    <p:extLst>
      <p:ext uri="{BB962C8B-B14F-4D97-AF65-F5344CB8AC3E}">
        <p14:creationId xmlns:p14="http://schemas.microsoft.com/office/powerpoint/2010/main" val="2476604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Geocoding Addresses	</a:t>
            </a:r>
          </a:p>
        </p:txBody>
      </p:sp>
      <p:sp>
        <p:nvSpPr>
          <p:cNvPr id="3" name="Content Placeholder 2"/>
          <p:cNvSpPr>
            <a:spLocks noGrp="1"/>
          </p:cNvSpPr>
          <p:nvPr>
            <p:ph idx="1"/>
          </p:nvPr>
        </p:nvSpPr>
        <p:spPr/>
        <p:txBody>
          <a:bodyPr>
            <a:normAutofit/>
          </a:bodyPr>
          <a:lstStyle/>
          <a:p>
            <a:pPr marL="0" indent="0">
              <a:buNone/>
            </a:pPr>
            <a:r>
              <a:rPr lang="en-US" dirty="0"/>
              <a:t>Issues to address before VDOE can complete the geocoding process</a:t>
            </a:r>
          </a:p>
          <a:p>
            <a:pPr lvl="1"/>
            <a:r>
              <a:rPr lang="en-US" dirty="0"/>
              <a:t>Accuracy of address data, including city names and zip codes</a:t>
            </a:r>
          </a:p>
          <a:p>
            <a:pPr lvl="1"/>
            <a:r>
              <a:rPr lang="en-US" dirty="0"/>
              <a:t>Computing power to geocode the volume of records</a:t>
            </a:r>
          </a:p>
          <a:p>
            <a:pPr lvl="2"/>
            <a:r>
              <a:rPr lang="en-US" b="0" dirty="0"/>
              <a:t>VDOE currently uses a free, open-source GIS tool called QGIS. We do not know its capacity to bulk geocode the volume of records needed for this project.</a:t>
            </a:r>
          </a:p>
        </p:txBody>
      </p:sp>
      <p:sp>
        <p:nvSpPr>
          <p:cNvPr id="5" name="Slide Number Placeholder 4">
            <a:extLst>
              <a:ext uri="{FF2B5EF4-FFF2-40B4-BE49-F238E27FC236}">
                <a16:creationId xmlns:a16="http://schemas.microsoft.com/office/drawing/2014/main" id="{CD3297E2-BA47-A545-805F-BF9AAF2D959A}"/>
              </a:ext>
            </a:extLst>
          </p:cNvPr>
          <p:cNvSpPr>
            <a:spLocks noGrp="1"/>
          </p:cNvSpPr>
          <p:nvPr>
            <p:ph type="sldNum" sz="quarter" idx="12"/>
          </p:nvPr>
        </p:nvSpPr>
        <p:spPr/>
        <p:txBody>
          <a:bodyPr/>
          <a:lstStyle/>
          <a:p>
            <a:fld id="{F93A7113-C408-435A-B983-22052C26FD5B}" type="slidenum">
              <a:rPr lang="en-US" smtClean="0"/>
              <a:t>25</a:t>
            </a:fld>
            <a:endParaRPr lang="en-US"/>
          </a:p>
        </p:txBody>
      </p:sp>
    </p:spTree>
    <p:extLst>
      <p:ext uri="{BB962C8B-B14F-4D97-AF65-F5344CB8AC3E}">
        <p14:creationId xmlns:p14="http://schemas.microsoft.com/office/powerpoint/2010/main" val="1300161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VDOE’s Interest in Participating in the Study</a:t>
            </a:r>
          </a:p>
        </p:txBody>
      </p:sp>
      <p:sp>
        <p:nvSpPr>
          <p:cNvPr id="3" name="Content Placeholder 2"/>
          <p:cNvSpPr>
            <a:spLocks noGrp="1"/>
          </p:cNvSpPr>
          <p:nvPr>
            <p:ph idx="1"/>
          </p:nvPr>
        </p:nvSpPr>
        <p:spPr/>
        <p:txBody>
          <a:bodyPr>
            <a:normAutofit lnSpcReduction="10000"/>
          </a:bodyPr>
          <a:lstStyle/>
          <a:p>
            <a:r>
              <a:rPr lang="en-US" dirty="0"/>
              <a:t>Several types of state education funds in Virginia are distributed based on the percentage of students eligible for free meals. These funds provide additional programs and services to students in need.</a:t>
            </a:r>
          </a:p>
          <a:p>
            <a:r>
              <a:rPr lang="en-US" dirty="0"/>
              <a:t>It has become harder to accurately measure student poverty  with the Community Eligibility Provision and, more recently, flexible school meal program eligibility during the COVID-19 pandemic.</a:t>
            </a:r>
          </a:p>
          <a:p>
            <a:r>
              <a:rPr lang="en-US" dirty="0"/>
              <a:t>The Virginia General Assembly is interested in an alternative student poverty metric, but so far proposed metrics have not been able to distribute funds equitably. </a:t>
            </a:r>
          </a:p>
          <a:p>
            <a:endParaRPr lang="en-US" dirty="0"/>
          </a:p>
        </p:txBody>
      </p:sp>
      <p:sp>
        <p:nvSpPr>
          <p:cNvPr id="5" name="Slide Number Placeholder 4">
            <a:extLst>
              <a:ext uri="{FF2B5EF4-FFF2-40B4-BE49-F238E27FC236}">
                <a16:creationId xmlns:a16="http://schemas.microsoft.com/office/drawing/2014/main" id="{2678E6CF-6222-7845-A384-17ECB0A9C674}"/>
              </a:ext>
            </a:extLst>
          </p:cNvPr>
          <p:cNvSpPr>
            <a:spLocks noGrp="1"/>
          </p:cNvSpPr>
          <p:nvPr>
            <p:ph type="sldNum" sz="quarter" idx="12"/>
          </p:nvPr>
        </p:nvSpPr>
        <p:spPr/>
        <p:txBody>
          <a:bodyPr/>
          <a:lstStyle/>
          <a:p>
            <a:fld id="{F93A7113-C408-435A-B983-22052C26FD5B}" type="slidenum">
              <a:rPr lang="en-US" smtClean="0"/>
              <a:t>26</a:t>
            </a:fld>
            <a:endParaRPr lang="en-US"/>
          </a:p>
        </p:txBody>
      </p:sp>
    </p:spTree>
    <p:extLst>
      <p:ext uri="{BB962C8B-B14F-4D97-AF65-F5344CB8AC3E}">
        <p14:creationId xmlns:p14="http://schemas.microsoft.com/office/powerpoint/2010/main" val="941638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Questions for Virginia </a:t>
            </a:r>
          </a:p>
        </p:txBody>
      </p:sp>
      <p:sp>
        <p:nvSpPr>
          <p:cNvPr id="3" name="Content Placeholder 2"/>
          <p:cNvSpPr>
            <a:spLocks noGrp="1"/>
          </p:cNvSpPr>
          <p:nvPr>
            <p:ph idx="1"/>
          </p:nvPr>
        </p:nvSpPr>
        <p:spPr/>
        <p:txBody>
          <a:bodyPr>
            <a:normAutofit/>
          </a:bodyPr>
          <a:lstStyle/>
          <a:p>
            <a:r>
              <a:rPr lang="en-US" dirty="0"/>
              <a:t>How do SIDE-modeled poverty data correlate with available state data on eligibility for free- and reduced-price meals and economically disadvantaged status? </a:t>
            </a:r>
          </a:p>
          <a:p>
            <a:r>
              <a:rPr lang="en-US" dirty="0"/>
              <a:t>How do SIDE-modeled poverty data change our understanding of concentrated or disperse student and family poverty in Virginia? </a:t>
            </a:r>
          </a:p>
          <a:p>
            <a:r>
              <a:rPr lang="en-US" dirty="0"/>
              <a:t>How would SIDE-modeled poverty data change the distribution of state funds and identification of priority schools or communities for educational intervention?  </a:t>
            </a:r>
          </a:p>
        </p:txBody>
      </p:sp>
      <p:sp>
        <p:nvSpPr>
          <p:cNvPr id="5" name="Slide Number Placeholder 4">
            <a:extLst>
              <a:ext uri="{FF2B5EF4-FFF2-40B4-BE49-F238E27FC236}">
                <a16:creationId xmlns:a16="http://schemas.microsoft.com/office/drawing/2014/main" id="{1952AA71-8C7A-2B48-ADDC-F9674ADDA339}"/>
              </a:ext>
            </a:extLst>
          </p:cNvPr>
          <p:cNvSpPr>
            <a:spLocks noGrp="1"/>
          </p:cNvSpPr>
          <p:nvPr>
            <p:ph type="sldNum" sz="quarter" idx="12"/>
          </p:nvPr>
        </p:nvSpPr>
        <p:spPr/>
        <p:txBody>
          <a:bodyPr/>
          <a:lstStyle/>
          <a:p>
            <a:fld id="{F93A7113-C408-435A-B983-22052C26FD5B}" type="slidenum">
              <a:rPr lang="en-US" smtClean="0"/>
              <a:t>27</a:t>
            </a:fld>
            <a:endParaRPr lang="en-US"/>
          </a:p>
        </p:txBody>
      </p:sp>
    </p:spTree>
    <p:extLst>
      <p:ext uri="{BB962C8B-B14F-4D97-AF65-F5344CB8AC3E}">
        <p14:creationId xmlns:p14="http://schemas.microsoft.com/office/powerpoint/2010/main" val="1786861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for Virginia</a:t>
            </a:r>
          </a:p>
        </p:txBody>
      </p:sp>
      <p:sp>
        <p:nvSpPr>
          <p:cNvPr id="3" name="Content Placeholder 2"/>
          <p:cNvSpPr>
            <a:spLocks noGrp="1"/>
          </p:cNvSpPr>
          <p:nvPr>
            <p:ph idx="1"/>
          </p:nvPr>
        </p:nvSpPr>
        <p:spPr/>
        <p:txBody>
          <a:bodyPr/>
          <a:lstStyle/>
          <a:p>
            <a:r>
              <a:rPr lang="en-US" dirty="0"/>
              <a:t>Based on the results of this study, VDOE will assess the feasibility of substituting or augmenting free-meal eligibility data with SIDE-modeled poverty estimates. </a:t>
            </a:r>
          </a:p>
          <a:p>
            <a:r>
              <a:rPr lang="en-US" dirty="0"/>
              <a:t>We will assess feasibility based on:</a:t>
            </a:r>
          </a:p>
          <a:p>
            <a:pPr lvl="1"/>
            <a:r>
              <a:rPr lang="en-US" dirty="0"/>
              <a:t>Confidence in the results </a:t>
            </a:r>
          </a:p>
          <a:p>
            <a:pPr lvl="1"/>
            <a:r>
              <a:rPr lang="en-US" dirty="0"/>
              <a:t>VDOE’s continuing capacity to produce estimates </a:t>
            </a:r>
          </a:p>
          <a:p>
            <a:pPr lvl="1"/>
            <a:r>
              <a:rPr lang="en-US" dirty="0"/>
              <a:t>Changes in funding distributions based on models   </a:t>
            </a:r>
          </a:p>
          <a:p>
            <a:pPr lvl="1"/>
            <a:r>
              <a:rPr lang="en-US" dirty="0"/>
              <a:t>Political interest in proposed alternatives  </a:t>
            </a:r>
          </a:p>
        </p:txBody>
      </p:sp>
      <p:sp>
        <p:nvSpPr>
          <p:cNvPr id="5" name="Slide Number Placeholder 4">
            <a:extLst>
              <a:ext uri="{FF2B5EF4-FFF2-40B4-BE49-F238E27FC236}">
                <a16:creationId xmlns:a16="http://schemas.microsoft.com/office/drawing/2014/main" id="{A0EEC94C-4187-594D-BF89-7D62B5F71BFD}"/>
              </a:ext>
            </a:extLst>
          </p:cNvPr>
          <p:cNvSpPr>
            <a:spLocks noGrp="1"/>
          </p:cNvSpPr>
          <p:nvPr>
            <p:ph type="sldNum" sz="quarter" idx="12"/>
          </p:nvPr>
        </p:nvSpPr>
        <p:spPr/>
        <p:txBody>
          <a:bodyPr/>
          <a:lstStyle/>
          <a:p>
            <a:fld id="{F93A7113-C408-435A-B983-22052C26FD5B}" type="slidenum">
              <a:rPr lang="en-US" smtClean="0"/>
              <a:t>28</a:t>
            </a:fld>
            <a:endParaRPr lang="en-US"/>
          </a:p>
        </p:txBody>
      </p:sp>
    </p:spTree>
    <p:extLst>
      <p:ext uri="{BB962C8B-B14F-4D97-AF65-F5344CB8AC3E}">
        <p14:creationId xmlns:p14="http://schemas.microsoft.com/office/powerpoint/2010/main" val="3932837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628650" y="1369218"/>
            <a:ext cx="7886700" cy="3655825"/>
          </a:xfrm>
        </p:spPr>
        <p:txBody>
          <a:bodyPr>
            <a:normAutofit/>
          </a:bodyPr>
          <a:lstStyle/>
          <a:p>
            <a:pPr>
              <a:lnSpc>
                <a:spcPct val="100000"/>
              </a:lnSpc>
              <a:spcAft>
                <a:spcPts val="600"/>
              </a:spcAft>
            </a:pPr>
            <a:r>
              <a:rPr lang="en-US" sz="2000" dirty="0">
                <a:solidFill>
                  <a:schemeClr val="tx1"/>
                </a:solidFill>
              </a:rPr>
              <a:t>Alex Mattera, Senior Research Analyst in the Office of Research, </a:t>
            </a:r>
            <a:r>
              <a:rPr lang="en-US" sz="2000" dirty="0">
                <a:hlinkClick r:id="rId2"/>
              </a:rPr>
              <a:t>alex.mattera@doe.virginia.gov</a:t>
            </a:r>
            <a:r>
              <a:rPr lang="en-US" sz="2000" dirty="0"/>
              <a:t>				</a:t>
            </a:r>
          </a:p>
          <a:p>
            <a:pPr>
              <a:lnSpc>
                <a:spcPct val="100000"/>
              </a:lnSpc>
              <a:spcAft>
                <a:spcPts val="600"/>
              </a:spcAft>
            </a:pPr>
            <a:r>
              <a:rPr lang="en-US" sz="2000" dirty="0">
                <a:solidFill>
                  <a:schemeClr val="tx1"/>
                </a:solidFill>
              </a:rPr>
              <a:t>Susan Williams, Director of the Office of Data Services, </a:t>
            </a:r>
            <a:r>
              <a:rPr lang="en-US" sz="2000" dirty="0">
                <a:hlinkClick r:id="rId3"/>
              </a:rPr>
              <a:t>susan.m.williams@doe.virginia.gov</a:t>
            </a:r>
            <a:r>
              <a:rPr lang="en-US" sz="2000" dirty="0"/>
              <a:t>	</a:t>
            </a:r>
          </a:p>
          <a:p>
            <a:pPr>
              <a:lnSpc>
                <a:spcPct val="100000"/>
              </a:lnSpc>
              <a:spcAft>
                <a:spcPts val="600"/>
              </a:spcAft>
            </a:pPr>
            <a:r>
              <a:rPr lang="en-US" sz="2000" dirty="0">
                <a:solidFill>
                  <a:schemeClr val="tx1"/>
                </a:solidFill>
              </a:rPr>
              <a:t>VDOE data collections (our LDS but not “The SLDS”), </a:t>
            </a:r>
            <a:r>
              <a:rPr lang="en-US" sz="2000" dirty="0">
                <a:hlinkClick r:id="rId4"/>
              </a:rPr>
              <a:t>https://www.doe.virginia.gov/info_management/data_collection/index.shtml</a:t>
            </a:r>
            <a:endParaRPr lang="en-US" sz="2000" dirty="0"/>
          </a:p>
          <a:p>
            <a:pPr>
              <a:lnSpc>
                <a:spcPct val="100000"/>
              </a:lnSpc>
              <a:spcAft>
                <a:spcPts val="600"/>
              </a:spcAft>
            </a:pPr>
            <a:r>
              <a:rPr lang="en-US" sz="2000" dirty="0">
                <a:solidFill>
                  <a:schemeClr val="tx1"/>
                </a:solidFill>
              </a:rPr>
              <a:t>Virginia Longitudinal Data System (“The SLDS”), </a:t>
            </a:r>
            <a:r>
              <a:rPr lang="en-US" sz="2000" dirty="0">
                <a:hlinkClick r:id="rId5"/>
              </a:rPr>
              <a:t>http://vlds.virginia.gov/</a:t>
            </a:r>
            <a:endParaRPr lang="en-US" sz="2000" dirty="0"/>
          </a:p>
        </p:txBody>
      </p:sp>
      <p:sp>
        <p:nvSpPr>
          <p:cNvPr id="4" name="Slide Number Placeholder 3">
            <a:extLst>
              <a:ext uri="{FF2B5EF4-FFF2-40B4-BE49-F238E27FC236}">
                <a16:creationId xmlns:a16="http://schemas.microsoft.com/office/drawing/2014/main" id="{EE4636C2-28F2-2F47-81B0-DBFB76F79166}"/>
              </a:ext>
            </a:extLst>
          </p:cNvPr>
          <p:cNvSpPr>
            <a:spLocks noGrp="1"/>
          </p:cNvSpPr>
          <p:nvPr>
            <p:ph type="sldNum" sz="quarter" idx="12"/>
          </p:nvPr>
        </p:nvSpPr>
        <p:spPr/>
        <p:txBody>
          <a:bodyPr/>
          <a:lstStyle/>
          <a:p>
            <a:fld id="{F93A7113-C408-435A-B983-22052C26FD5B}" type="slidenum">
              <a:rPr lang="en-US" smtClean="0"/>
              <a:t>29</a:t>
            </a:fld>
            <a:endParaRPr lang="en-US"/>
          </a:p>
        </p:txBody>
      </p:sp>
    </p:spTree>
    <p:extLst>
      <p:ext uri="{BB962C8B-B14F-4D97-AF65-F5344CB8AC3E}">
        <p14:creationId xmlns:p14="http://schemas.microsoft.com/office/powerpoint/2010/main" val="2959771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Session Overview</a:t>
            </a:r>
          </a:p>
        </p:txBody>
      </p:sp>
      <p:sp>
        <p:nvSpPr>
          <p:cNvPr id="7" name="Content Placeholder 2"/>
          <p:cNvSpPr>
            <a:spLocks noGrp="1"/>
          </p:cNvSpPr>
          <p:nvPr>
            <p:ph type="body" sz="quarter" idx="14"/>
          </p:nvPr>
        </p:nvSpPr>
        <p:spPr/>
        <p:txBody>
          <a:bodyPr>
            <a:normAutofit/>
          </a:bodyPr>
          <a:lstStyle/>
          <a:p>
            <a:pPr>
              <a:spcAft>
                <a:spcPts val="1200"/>
              </a:spcAft>
              <a:buFont typeface="Arial" pitchFamily="34" charset="0"/>
              <a:buChar char="•"/>
            </a:pPr>
            <a:r>
              <a:rPr lang="en-US" b="0" dirty="0"/>
              <a:t>Background Information </a:t>
            </a:r>
          </a:p>
          <a:p>
            <a:pPr>
              <a:spcAft>
                <a:spcPts val="1200"/>
              </a:spcAft>
              <a:buFont typeface="Arial" pitchFamily="34" charset="0"/>
              <a:buChar char="•"/>
            </a:pPr>
            <a:r>
              <a:rPr lang="en-US" dirty="0"/>
              <a:t>State Panel Perspective</a:t>
            </a:r>
            <a:endParaRPr lang="en-US" b="0" dirty="0"/>
          </a:p>
          <a:p>
            <a:pPr>
              <a:spcAft>
                <a:spcPts val="1200"/>
              </a:spcAft>
            </a:pPr>
            <a:r>
              <a:rPr lang="en-US" b="0" dirty="0"/>
              <a:t>Q &amp; A</a:t>
            </a:r>
            <a:endParaRPr lang="en-US" dirty="0"/>
          </a:p>
          <a:p>
            <a:pPr>
              <a:spcAft>
                <a:spcPts val="1200"/>
              </a:spcAft>
            </a:pPr>
            <a:r>
              <a:rPr lang="en-US" dirty="0"/>
              <a:t>Wrap Up</a:t>
            </a:r>
          </a:p>
        </p:txBody>
      </p:sp>
      <p:sp>
        <p:nvSpPr>
          <p:cNvPr id="3" name="Slide Number Placeholder 2">
            <a:extLst>
              <a:ext uri="{FF2B5EF4-FFF2-40B4-BE49-F238E27FC236}">
                <a16:creationId xmlns:a16="http://schemas.microsoft.com/office/drawing/2014/main" id="{CDBB4CCE-F96D-1242-B291-DA2B56F1D04D}"/>
              </a:ext>
            </a:extLst>
          </p:cNvPr>
          <p:cNvSpPr>
            <a:spLocks noGrp="1"/>
          </p:cNvSpPr>
          <p:nvPr>
            <p:ph type="sldNum" sz="quarter" idx="12"/>
          </p:nvPr>
        </p:nvSpPr>
        <p:spPr/>
        <p:txBody>
          <a:bodyPr/>
          <a:lstStyle/>
          <a:p>
            <a:fld id="{BA8CF1B3-96A0-D24B-B5C9-B5B93FF4523E}" type="slidenum">
              <a:rPr lang="uk-UA" smtClean="0"/>
              <a:pPr/>
              <a:t>3</a:t>
            </a:fld>
            <a:endParaRPr lang="uk-UA" dirty="0"/>
          </a:p>
        </p:txBody>
      </p:sp>
    </p:spTree>
    <p:extLst>
      <p:ext uri="{BB962C8B-B14F-4D97-AF65-F5344CB8AC3E}">
        <p14:creationId xmlns:p14="http://schemas.microsoft.com/office/powerpoint/2010/main" val="1340187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Questions?</a:t>
            </a:r>
          </a:p>
        </p:txBody>
      </p:sp>
      <p:sp>
        <p:nvSpPr>
          <p:cNvPr id="4" name="TextBox 3"/>
          <p:cNvSpPr txBox="1"/>
          <p:nvPr/>
        </p:nvSpPr>
        <p:spPr>
          <a:xfrm>
            <a:off x="762000" y="3179233"/>
            <a:ext cx="6629400" cy="338554"/>
          </a:xfrm>
          <a:prstGeom prst="rect">
            <a:avLst/>
          </a:prstGeom>
          <a:noFill/>
        </p:spPr>
        <p:txBody>
          <a:bodyPr wrap="square" rtlCol="0">
            <a:spAutoFit/>
          </a:bodyPr>
          <a:lstStyle/>
          <a:p>
            <a:r>
              <a:rPr lang="en-US" sz="1600" dirty="0">
                <a:solidFill>
                  <a:srgbClr val="FFFFFF"/>
                </a:solidFill>
                <a:latin typeface="Times New Roman"/>
                <a:cs typeface="Times New Roman"/>
              </a:rPr>
              <a:t>Type your questions for the panelists into the Chat feature on your screen.</a:t>
            </a:r>
          </a:p>
        </p:txBody>
      </p:sp>
      <p:sp>
        <p:nvSpPr>
          <p:cNvPr id="2" name="Slide Number Placeholder 1">
            <a:extLst>
              <a:ext uri="{FF2B5EF4-FFF2-40B4-BE49-F238E27FC236}">
                <a16:creationId xmlns:a16="http://schemas.microsoft.com/office/drawing/2014/main" id="{0AC787DE-701E-2B4E-A8CE-A2633627943C}"/>
              </a:ext>
            </a:extLst>
          </p:cNvPr>
          <p:cNvSpPr>
            <a:spLocks noGrp="1"/>
          </p:cNvSpPr>
          <p:nvPr>
            <p:ph type="sldNum" sz="quarter" idx="12"/>
          </p:nvPr>
        </p:nvSpPr>
        <p:spPr/>
        <p:txBody>
          <a:bodyPr/>
          <a:lstStyle/>
          <a:p>
            <a:fld id="{BA8CF1B3-96A0-D24B-B5C9-B5B93FF4523E}" type="slidenum">
              <a:rPr lang="uk-UA" smtClean="0"/>
              <a:pPr/>
              <a:t>30</a:t>
            </a:fld>
            <a:endParaRPr lang="uk-UA" dirty="0"/>
          </a:p>
        </p:txBody>
      </p:sp>
    </p:spTree>
    <p:extLst>
      <p:ext uri="{BB962C8B-B14F-4D97-AF65-F5344CB8AC3E}">
        <p14:creationId xmlns:p14="http://schemas.microsoft.com/office/powerpoint/2010/main" val="895484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Contacts</a:t>
            </a:r>
          </a:p>
        </p:txBody>
      </p:sp>
      <p:sp>
        <p:nvSpPr>
          <p:cNvPr id="3" name="Content Placeholder 2"/>
          <p:cNvSpPr>
            <a:spLocks noGrp="1"/>
          </p:cNvSpPr>
          <p:nvPr>
            <p:ph type="body" sz="quarter" idx="14"/>
          </p:nvPr>
        </p:nvSpPr>
        <p:spPr/>
        <p:txBody>
          <a:bodyPr>
            <a:noAutofit/>
          </a:bodyPr>
          <a:lstStyle/>
          <a:p>
            <a:pPr>
              <a:lnSpc>
                <a:spcPct val="120000"/>
              </a:lnSpc>
              <a:spcBef>
                <a:spcPts val="0"/>
              </a:spcBef>
              <a:buNone/>
              <a:defRPr/>
            </a:pPr>
            <a:r>
              <a:rPr lang="en-US" sz="1600" b="1" dirty="0">
                <a:solidFill>
                  <a:schemeClr val="tx1"/>
                </a:solidFill>
                <a:latin typeface="Times New Roman"/>
                <a:ea typeface="Calibri"/>
                <a:cs typeface="Times New Roman"/>
              </a:rPr>
              <a:t>Contact Information</a:t>
            </a:r>
          </a:p>
          <a:p>
            <a:pPr marL="508000" indent="-287338">
              <a:lnSpc>
                <a:spcPct val="120000"/>
              </a:lnSpc>
            </a:pPr>
            <a:r>
              <a:rPr lang="en-US" sz="1600" dirty="0">
                <a:solidFill>
                  <a:schemeClr val="tx1"/>
                </a:solidFill>
                <a:latin typeface="Times New Roman"/>
                <a:cs typeface="Times New Roman"/>
              </a:rPr>
              <a:t>Dan Ralyea, South Carolina Department of Education, </a:t>
            </a:r>
            <a:r>
              <a:rPr lang="en-US" sz="1600" dirty="0">
                <a:solidFill>
                  <a:schemeClr val="tx1"/>
                </a:solidFill>
                <a:latin typeface="Times New Roman"/>
                <a:cs typeface="Times New Roman"/>
                <a:hlinkClick r:id="rId2"/>
              </a:rPr>
              <a:t>dralyea@ed.sc.gov</a:t>
            </a:r>
            <a:r>
              <a:rPr lang="en-US" sz="1600" dirty="0">
                <a:solidFill>
                  <a:schemeClr val="tx1"/>
                </a:solidFill>
                <a:latin typeface="Times New Roman"/>
                <a:cs typeface="Times New Roman"/>
              </a:rPr>
              <a:t> </a:t>
            </a:r>
          </a:p>
          <a:p>
            <a:pPr marL="508000" indent="-287338">
              <a:lnSpc>
                <a:spcPct val="120000"/>
              </a:lnSpc>
            </a:pPr>
            <a:r>
              <a:rPr lang="en-US" sz="1600" dirty="0">
                <a:solidFill>
                  <a:schemeClr val="tx1"/>
                </a:solidFill>
                <a:latin typeface="Times New Roman"/>
                <a:cs typeface="Times New Roman"/>
              </a:rPr>
              <a:t>Susan Williams, Virginia Department of Education, </a:t>
            </a:r>
            <a:r>
              <a:rPr lang="en-US" sz="1600" dirty="0">
                <a:solidFill>
                  <a:schemeClr val="tx1"/>
                </a:solidFill>
                <a:latin typeface="Times New Roman"/>
                <a:cs typeface="Times New Roman"/>
                <a:hlinkClick r:id="rId3"/>
              </a:rPr>
              <a:t>susan.m.williams@doe.virginia.gov</a:t>
            </a:r>
            <a:r>
              <a:rPr lang="en-US" sz="1600" dirty="0">
                <a:solidFill>
                  <a:schemeClr val="tx1"/>
                </a:solidFill>
                <a:latin typeface="Times New Roman"/>
                <a:cs typeface="Times New Roman"/>
              </a:rPr>
              <a:t> </a:t>
            </a:r>
          </a:p>
          <a:p>
            <a:pPr marL="508000" indent="-287338">
              <a:lnSpc>
                <a:spcPct val="120000"/>
              </a:lnSpc>
            </a:pPr>
            <a:r>
              <a:rPr lang="en-US" sz="1600" dirty="0">
                <a:solidFill>
                  <a:schemeClr val="tx1"/>
                </a:solidFill>
                <a:latin typeface="Times New Roman"/>
                <a:cs typeface="Times New Roman"/>
              </a:rPr>
              <a:t>Alex Mattera, Virginia Department of Education, </a:t>
            </a:r>
            <a:r>
              <a:rPr lang="en-US" sz="1600" dirty="0">
                <a:solidFill>
                  <a:schemeClr val="tx1"/>
                </a:solidFill>
                <a:latin typeface="Times New Roman"/>
                <a:cs typeface="Times New Roman"/>
                <a:hlinkClick r:id="rId4"/>
              </a:rPr>
              <a:t>alex.mattera@doe.virginia.gov</a:t>
            </a:r>
            <a:r>
              <a:rPr lang="en-US" sz="1600" dirty="0">
                <a:solidFill>
                  <a:schemeClr val="tx1"/>
                </a:solidFill>
                <a:latin typeface="Times New Roman"/>
                <a:cs typeface="Times New Roman"/>
              </a:rPr>
              <a:t> </a:t>
            </a:r>
          </a:p>
          <a:p>
            <a:pPr marL="508000" indent="-287338">
              <a:lnSpc>
                <a:spcPct val="120000"/>
              </a:lnSpc>
            </a:pPr>
            <a:r>
              <a:rPr lang="en-US" sz="1600" dirty="0">
                <a:solidFill>
                  <a:schemeClr val="tx1"/>
                </a:solidFill>
                <a:latin typeface="Times New Roman"/>
                <a:cs typeface="Times New Roman"/>
              </a:rPr>
              <a:t>Jeff Sellers, SLDS State Support Team, </a:t>
            </a:r>
            <a:r>
              <a:rPr lang="en-US" sz="1600" dirty="0">
                <a:solidFill>
                  <a:schemeClr val="tx1"/>
                </a:solidFill>
                <a:latin typeface="Times New Roman"/>
                <a:cs typeface="Times New Roman"/>
                <a:hlinkClick r:id="rId5"/>
              </a:rPr>
              <a:t>jeff.sellers@sst-slds.org</a:t>
            </a:r>
            <a:endParaRPr lang="en-US" sz="1600" dirty="0">
              <a:solidFill>
                <a:schemeClr val="tx1"/>
              </a:solidFill>
              <a:latin typeface="Times New Roman"/>
              <a:cs typeface="Times New Roman"/>
            </a:endParaRPr>
          </a:p>
          <a:p>
            <a:pPr marL="0" indent="0">
              <a:lnSpc>
                <a:spcPct val="100000"/>
              </a:lnSpc>
              <a:spcBef>
                <a:spcPts val="1200"/>
              </a:spcBef>
              <a:buNone/>
              <a:defRPr/>
            </a:pPr>
            <a:r>
              <a:rPr lang="en-US" sz="1600" b="1" dirty="0">
                <a:solidFill>
                  <a:schemeClr val="tx1"/>
                </a:solidFill>
                <a:latin typeface="Times New Roman"/>
                <a:ea typeface="Calibri"/>
                <a:cs typeface="Times New Roman"/>
              </a:rPr>
              <a:t>For more info about the SST and to request support</a:t>
            </a:r>
          </a:p>
          <a:p>
            <a:pPr marL="461963" indent="-225425" defTabSz="508000">
              <a:lnSpc>
                <a:spcPct val="120000"/>
              </a:lnSpc>
              <a:defRPr/>
            </a:pPr>
            <a:r>
              <a:rPr lang="en-US" sz="1600" b="0" dirty="0">
                <a:solidFill>
                  <a:schemeClr val="tx1"/>
                </a:solidFill>
                <a:latin typeface="Times New Roman"/>
                <a:ea typeface="Calibri"/>
                <a:cs typeface="Times New Roman"/>
              </a:rPr>
              <a:t>SLDS Communities360 website, </a:t>
            </a:r>
            <a:r>
              <a:rPr lang="en-US" sz="1600" dirty="0">
                <a:solidFill>
                  <a:schemeClr val="tx1"/>
                </a:solidFill>
                <a:latin typeface="Times New Roman"/>
                <a:ea typeface="Calibri"/>
                <a:cs typeface="Times New Roman"/>
                <a:hlinkClick r:id="rId6"/>
              </a:rPr>
              <a:t>http://slds.ed.gov</a:t>
            </a:r>
            <a:r>
              <a:rPr lang="en-US" sz="1600" dirty="0">
                <a:solidFill>
                  <a:schemeClr val="tx1"/>
                </a:solidFill>
                <a:latin typeface="Times New Roman"/>
                <a:ea typeface="Calibri"/>
                <a:cs typeface="Times New Roman"/>
              </a:rPr>
              <a:t> </a:t>
            </a:r>
          </a:p>
          <a:p>
            <a:pPr marL="461963" indent="-225425" defTabSz="508000">
              <a:lnSpc>
                <a:spcPct val="120000"/>
              </a:lnSpc>
              <a:defRPr/>
            </a:pPr>
            <a:r>
              <a:rPr lang="en-US" sz="1600" dirty="0">
                <a:solidFill>
                  <a:schemeClr val="tx1"/>
                </a:solidFill>
                <a:latin typeface="Times New Roman"/>
                <a:ea typeface="Calibri"/>
                <a:cs typeface="Times New Roman"/>
              </a:rPr>
              <a:t>Contact your state’s SST Point of Contact for assistance: </a:t>
            </a:r>
            <a:r>
              <a:rPr lang="en-US" sz="1600" dirty="0">
                <a:solidFill>
                  <a:schemeClr val="tx1"/>
                </a:solidFill>
                <a:latin typeface="Times New Roman"/>
                <a:cs typeface="Times New Roman"/>
                <a:hlinkClick r:id="rId7"/>
              </a:rPr>
              <a:t>https://slds.ed.gov/#communities/pdc/documents/14522</a:t>
            </a:r>
            <a:r>
              <a:rPr lang="en-US" sz="1600" dirty="0">
                <a:solidFill>
                  <a:schemeClr val="tx1"/>
                </a:solidFill>
                <a:latin typeface="Times New Roman"/>
                <a:cs typeface="Times New Roman"/>
              </a:rPr>
              <a:t> </a:t>
            </a:r>
          </a:p>
        </p:txBody>
      </p:sp>
      <p:sp>
        <p:nvSpPr>
          <p:cNvPr id="4" name="Slide Number Placeholder 3">
            <a:extLst>
              <a:ext uri="{FF2B5EF4-FFF2-40B4-BE49-F238E27FC236}">
                <a16:creationId xmlns:a16="http://schemas.microsoft.com/office/drawing/2014/main" id="{4BB635E4-F5D8-F243-BC2F-092C3943F0E9}"/>
              </a:ext>
            </a:extLst>
          </p:cNvPr>
          <p:cNvSpPr>
            <a:spLocks noGrp="1"/>
          </p:cNvSpPr>
          <p:nvPr>
            <p:ph type="sldNum" sz="quarter" idx="12"/>
          </p:nvPr>
        </p:nvSpPr>
        <p:spPr/>
        <p:txBody>
          <a:bodyPr/>
          <a:lstStyle/>
          <a:p>
            <a:fld id="{BA8CF1B3-96A0-D24B-B5C9-B5B93FF4523E}" type="slidenum">
              <a:rPr lang="uk-UA" smtClean="0"/>
              <a:pPr/>
              <a:t>31</a:t>
            </a:fld>
            <a:endParaRPr lang="uk-UA" dirty="0"/>
          </a:p>
        </p:txBody>
      </p:sp>
    </p:spTree>
    <p:extLst>
      <p:ext uri="{BB962C8B-B14F-4D97-AF65-F5344CB8AC3E}">
        <p14:creationId xmlns:p14="http://schemas.microsoft.com/office/powerpoint/2010/main" val="4043798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Thank you!</a:t>
            </a:r>
          </a:p>
        </p:txBody>
      </p:sp>
      <p:sp>
        <p:nvSpPr>
          <p:cNvPr id="2" name="Slide Number Placeholder 1">
            <a:extLst>
              <a:ext uri="{FF2B5EF4-FFF2-40B4-BE49-F238E27FC236}">
                <a16:creationId xmlns:a16="http://schemas.microsoft.com/office/drawing/2014/main" id="{28943B44-ED46-F143-8BFB-C4F65F14C16A}"/>
              </a:ext>
            </a:extLst>
          </p:cNvPr>
          <p:cNvSpPr>
            <a:spLocks noGrp="1"/>
          </p:cNvSpPr>
          <p:nvPr>
            <p:ph type="sldNum" sz="quarter" idx="12"/>
          </p:nvPr>
        </p:nvSpPr>
        <p:spPr/>
        <p:txBody>
          <a:bodyPr/>
          <a:lstStyle/>
          <a:p>
            <a:fld id="{BA8CF1B3-96A0-D24B-B5C9-B5B93FF4523E}" type="slidenum">
              <a:rPr lang="uk-UA" smtClean="0"/>
              <a:pPr/>
              <a:t>32</a:t>
            </a:fld>
            <a:endParaRPr lang="uk-UA" dirty="0"/>
          </a:p>
        </p:txBody>
      </p:sp>
    </p:spTree>
    <p:extLst>
      <p:ext uri="{BB962C8B-B14F-4D97-AF65-F5344CB8AC3E}">
        <p14:creationId xmlns:p14="http://schemas.microsoft.com/office/powerpoint/2010/main" val="1771436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EC64-66CC-41E7-839D-AC996DC3E95B}"/>
              </a:ext>
            </a:extLst>
          </p:cNvPr>
          <p:cNvSpPr>
            <a:spLocks noGrp="1"/>
          </p:cNvSpPr>
          <p:nvPr>
            <p:ph type="ctrTitle"/>
          </p:nvPr>
        </p:nvSpPr>
        <p:spPr/>
        <p:txBody>
          <a:bodyPr/>
          <a:lstStyle/>
          <a:p>
            <a:r>
              <a:rPr lang="en-US" dirty="0"/>
              <a:t>Purpose of the Session</a:t>
            </a:r>
          </a:p>
        </p:txBody>
      </p:sp>
      <p:sp>
        <p:nvSpPr>
          <p:cNvPr id="4" name="Text Placeholder 3">
            <a:extLst>
              <a:ext uri="{FF2B5EF4-FFF2-40B4-BE49-F238E27FC236}">
                <a16:creationId xmlns:a16="http://schemas.microsoft.com/office/drawing/2014/main" id="{E8919A64-E51A-486E-89EF-7F0731F85706}"/>
              </a:ext>
            </a:extLst>
          </p:cNvPr>
          <p:cNvSpPr>
            <a:spLocks noGrp="1"/>
          </p:cNvSpPr>
          <p:nvPr>
            <p:ph type="body" sz="quarter" idx="14"/>
          </p:nvPr>
        </p:nvSpPr>
        <p:spPr/>
        <p:txBody>
          <a:bodyPr>
            <a:normAutofit/>
          </a:bodyPr>
          <a:lstStyle/>
          <a:p>
            <a:pPr marL="0" indent="0">
              <a:spcAft>
                <a:spcPts val="1200"/>
              </a:spcAft>
              <a:buNone/>
            </a:pPr>
            <a:r>
              <a:rPr lang="en-US" sz="2200" dirty="0">
                <a:effectLst/>
                <a:ea typeface="Calibri" panose="020F0502020204030204" pitchFamily="34" charset="0"/>
              </a:rPr>
              <a:t>Equity-focused education policy and research depend on being able to measure poverty. However, free and reduced-price lunch (FRPL) eligibility data can be a difficult proxy for poverty because the data were not designed for that purpose. </a:t>
            </a:r>
          </a:p>
          <a:p>
            <a:pPr marL="0" indent="0">
              <a:buNone/>
            </a:pPr>
            <a:r>
              <a:rPr lang="en-US" sz="2200" dirty="0">
                <a:effectLst/>
                <a:ea typeface="Calibri" panose="020F0502020204030204" pitchFamily="34" charset="0"/>
              </a:rPr>
              <a:t>This session will highlight an NCES project to make available neighborhood poverty estimates and, as a result, better poverty </a:t>
            </a:r>
            <a:r>
              <a:rPr lang="en-US" sz="2200">
                <a:effectLst/>
                <a:ea typeface="Calibri" panose="020F0502020204030204" pitchFamily="34" charset="0"/>
              </a:rPr>
              <a:t>data.</a:t>
            </a:r>
            <a:endParaRPr lang="en-US" sz="2200" dirty="0"/>
          </a:p>
        </p:txBody>
      </p:sp>
      <p:sp>
        <p:nvSpPr>
          <p:cNvPr id="3" name="Slide Number Placeholder 2">
            <a:extLst>
              <a:ext uri="{FF2B5EF4-FFF2-40B4-BE49-F238E27FC236}">
                <a16:creationId xmlns:a16="http://schemas.microsoft.com/office/drawing/2014/main" id="{91EE6E30-0A83-2D45-B029-2FDB6F782C4E}"/>
              </a:ext>
            </a:extLst>
          </p:cNvPr>
          <p:cNvSpPr>
            <a:spLocks noGrp="1"/>
          </p:cNvSpPr>
          <p:nvPr>
            <p:ph type="sldNum" sz="quarter" idx="12"/>
          </p:nvPr>
        </p:nvSpPr>
        <p:spPr/>
        <p:txBody>
          <a:bodyPr/>
          <a:lstStyle/>
          <a:p>
            <a:fld id="{BA8CF1B3-96A0-D24B-B5C9-B5B93FF4523E}" type="slidenum">
              <a:rPr lang="uk-UA" smtClean="0"/>
              <a:pPr/>
              <a:t>4</a:t>
            </a:fld>
            <a:endParaRPr lang="uk-UA" dirty="0"/>
          </a:p>
        </p:txBody>
      </p:sp>
    </p:spTree>
    <p:extLst>
      <p:ext uri="{BB962C8B-B14F-4D97-AF65-F5344CB8AC3E}">
        <p14:creationId xmlns:p14="http://schemas.microsoft.com/office/powerpoint/2010/main" val="1507058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7D17B-B693-4480-A21C-58FA02CF54BB}"/>
              </a:ext>
            </a:extLst>
          </p:cNvPr>
          <p:cNvSpPr>
            <a:spLocks noGrp="1"/>
          </p:cNvSpPr>
          <p:nvPr>
            <p:ph type="ctrTitle"/>
          </p:nvPr>
        </p:nvSpPr>
        <p:spPr/>
        <p:txBody>
          <a:bodyPr>
            <a:normAutofit/>
          </a:bodyPr>
          <a:lstStyle/>
          <a:p>
            <a:pPr algn="l"/>
            <a:r>
              <a:rPr lang="en-US" dirty="0"/>
              <a:t>School-Level Poverty Measure Testing Overview</a:t>
            </a:r>
          </a:p>
        </p:txBody>
      </p:sp>
      <p:sp>
        <p:nvSpPr>
          <p:cNvPr id="4" name="Text Placeholder 3"/>
          <p:cNvSpPr>
            <a:spLocks noGrp="1"/>
          </p:cNvSpPr>
          <p:nvPr>
            <p:ph type="body" sz="quarter" idx="14"/>
          </p:nvPr>
        </p:nvSpPr>
        <p:spPr>
          <a:xfrm>
            <a:off x="429164" y="1182282"/>
            <a:ext cx="8285672" cy="3142067"/>
          </a:xfrm>
        </p:spPr>
        <p:txBody>
          <a:bodyPr>
            <a:normAutofit/>
          </a:bodyPr>
          <a:lstStyle/>
          <a:p>
            <a:pPr>
              <a:spcAft>
                <a:spcPts val="1200"/>
              </a:spcAft>
            </a:pPr>
            <a:r>
              <a:rPr lang="en-US" sz="1900" dirty="0"/>
              <a:t>FY19 SLDS grantees could apply for additional funding to help the U.S. Department of Education (ED) test a proposed school-level poverty measure. Sixteen grantees chose to participate.</a:t>
            </a:r>
          </a:p>
          <a:p>
            <a:pPr>
              <a:spcAft>
                <a:spcPts val="1200"/>
              </a:spcAft>
            </a:pPr>
            <a:r>
              <a:rPr lang="en-US" sz="1900" dirty="0"/>
              <a:t>Participating states create geocoded student-level address data to connect with data from NCES. They will use this newly combined information to summarize existing (e.g., FRPL) and proposed poverty measures and share these summaries with ED.</a:t>
            </a:r>
          </a:p>
          <a:p>
            <a:pPr>
              <a:spcAft>
                <a:spcPts val="1200"/>
              </a:spcAft>
            </a:pPr>
            <a:r>
              <a:rPr lang="en-US" sz="1900" dirty="0"/>
              <a:t>Participating states are always in control of their geocoded student address data, and no individual student data are shared outside the state. </a:t>
            </a:r>
          </a:p>
        </p:txBody>
      </p:sp>
      <p:sp>
        <p:nvSpPr>
          <p:cNvPr id="3" name="Slide Number Placeholder 2">
            <a:extLst>
              <a:ext uri="{FF2B5EF4-FFF2-40B4-BE49-F238E27FC236}">
                <a16:creationId xmlns:a16="http://schemas.microsoft.com/office/drawing/2014/main" id="{867DBA1F-2888-4741-93F1-DF405E2E4D1A}"/>
              </a:ext>
            </a:extLst>
          </p:cNvPr>
          <p:cNvSpPr>
            <a:spLocks noGrp="1"/>
          </p:cNvSpPr>
          <p:nvPr>
            <p:ph type="sldNum" sz="quarter" idx="12"/>
          </p:nvPr>
        </p:nvSpPr>
        <p:spPr/>
        <p:txBody>
          <a:bodyPr/>
          <a:lstStyle/>
          <a:p>
            <a:fld id="{BA8CF1B3-96A0-D24B-B5C9-B5B93FF4523E}" type="slidenum">
              <a:rPr lang="uk-UA" smtClean="0"/>
              <a:pPr/>
              <a:t>5</a:t>
            </a:fld>
            <a:endParaRPr lang="uk-UA" dirty="0"/>
          </a:p>
        </p:txBody>
      </p:sp>
    </p:spTree>
    <p:extLst>
      <p:ext uri="{BB962C8B-B14F-4D97-AF65-F5344CB8AC3E}">
        <p14:creationId xmlns:p14="http://schemas.microsoft.com/office/powerpoint/2010/main" val="2660302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7D17B-B693-4480-A21C-58FA02CF54BB}"/>
              </a:ext>
            </a:extLst>
          </p:cNvPr>
          <p:cNvSpPr>
            <a:spLocks noGrp="1"/>
          </p:cNvSpPr>
          <p:nvPr>
            <p:ph type="ctrTitle"/>
          </p:nvPr>
        </p:nvSpPr>
        <p:spPr/>
        <p:txBody>
          <a:bodyPr>
            <a:normAutofit/>
          </a:bodyPr>
          <a:lstStyle/>
          <a:p>
            <a:pPr algn="l"/>
            <a:r>
              <a:rPr lang="en-US" dirty="0"/>
              <a:t>Subgroups</a:t>
            </a:r>
          </a:p>
        </p:txBody>
      </p:sp>
      <p:sp>
        <p:nvSpPr>
          <p:cNvPr id="4" name="Text Placeholder 3"/>
          <p:cNvSpPr>
            <a:spLocks noGrp="1"/>
          </p:cNvSpPr>
          <p:nvPr>
            <p:ph type="body" sz="quarter" idx="14"/>
          </p:nvPr>
        </p:nvSpPr>
        <p:spPr/>
        <p:txBody>
          <a:bodyPr/>
          <a:lstStyle/>
          <a:p>
            <a:pPr marL="0" indent="0">
              <a:spcAft>
                <a:spcPts val="1200"/>
              </a:spcAft>
              <a:buNone/>
            </a:pPr>
            <a:r>
              <a:rPr lang="en-US" dirty="0"/>
              <a:t>Participating grantees were divided into three subgroups based on their current capabilities to allow for more effective technical assistance.</a:t>
            </a:r>
          </a:p>
          <a:p>
            <a:r>
              <a:rPr lang="en-US" dirty="0"/>
              <a:t>Subgroup 1: Initial stages of data definition and collection</a:t>
            </a:r>
          </a:p>
          <a:p>
            <a:r>
              <a:rPr lang="en-US" dirty="0"/>
              <a:t>Subgroup 2: Data collection and initial stages of geocoding are underway</a:t>
            </a:r>
          </a:p>
          <a:p>
            <a:r>
              <a:rPr lang="en-US" dirty="0"/>
              <a:t>Subgroup 3: Data are available, and analysis is taking place</a:t>
            </a:r>
          </a:p>
          <a:p>
            <a:endParaRPr lang="en-US" dirty="0"/>
          </a:p>
        </p:txBody>
      </p:sp>
      <p:sp>
        <p:nvSpPr>
          <p:cNvPr id="3" name="Slide Number Placeholder 2">
            <a:extLst>
              <a:ext uri="{FF2B5EF4-FFF2-40B4-BE49-F238E27FC236}">
                <a16:creationId xmlns:a16="http://schemas.microsoft.com/office/drawing/2014/main" id="{75FE8DCB-CD6A-A147-89FB-CC013E19AB2F}"/>
              </a:ext>
            </a:extLst>
          </p:cNvPr>
          <p:cNvSpPr>
            <a:spLocks noGrp="1"/>
          </p:cNvSpPr>
          <p:nvPr>
            <p:ph type="sldNum" sz="quarter" idx="12"/>
          </p:nvPr>
        </p:nvSpPr>
        <p:spPr/>
        <p:txBody>
          <a:bodyPr/>
          <a:lstStyle/>
          <a:p>
            <a:fld id="{BA8CF1B3-96A0-D24B-B5C9-B5B93FF4523E}" type="slidenum">
              <a:rPr lang="uk-UA" smtClean="0"/>
              <a:pPr/>
              <a:t>6</a:t>
            </a:fld>
            <a:endParaRPr lang="uk-UA" dirty="0"/>
          </a:p>
        </p:txBody>
      </p:sp>
    </p:spTree>
    <p:extLst>
      <p:ext uri="{BB962C8B-B14F-4D97-AF65-F5344CB8AC3E}">
        <p14:creationId xmlns:p14="http://schemas.microsoft.com/office/powerpoint/2010/main" val="3931003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BlindSIDE Poverty Assignment Tool </a:t>
            </a:r>
          </a:p>
        </p:txBody>
      </p:sp>
      <p:sp>
        <p:nvSpPr>
          <p:cNvPr id="7" name="Content Placeholder 2"/>
          <p:cNvSpPr>
            <a:spLocks noGrp="1"/>
          </p:cNvSpPr>
          <p:nvPr>
            <p:ph type="body" sz="quarter" idx="14"/>
          </p:nvPr>
        </p:nvSpPr>
        <p:spPr>
          <a:xfrm>
            <a:off x="429164" y="1182282"/>
            <a:ext cx="8285672" cy="3065867"/>
          </a:xfrm>
        </p:spPr>
        <p:txBody>
          <a:bodyPr>
            <a:normAutofit fontScale="92500"/>
          </a:bodyPr>
          <a:lstStyle/>
          <a:p>
            <a:pPr>
              <a:spcAft>
                <a:spcPts val="600"/>
              </a:spcAft>
            </a:pPr>
            <a:r>
              <a:rPr lang="en-US" sz="1800" dirty="0"/>
              <a:t>Assigns poverty indicator (income-to-poverty ratio) to geocoded address locations</a:t>
            </a:r>
          </a:p>
          <a:p>
            <a:pPr>
              <a:spcAft>
                <a:spcPts val="600"/>
              </a:spcAft>
            </a:pPr>
            <a:r>
              <a:rPr lang="en-US" sz="1800" dirty="0"/>
              <a:t>Uses the same federal poverty criteria, data, and metric as FRPL thresholds (130%, 185%)</a:t>
            </a:r>
          </a:p>
          <a:p>
            <a:pPr>
              <a:spcAft>
                <a:spcPts val="600"/>
              </a:spcAft>
            </a:pPr>
            <a:r>
              <a:rPr lang="en-US" sz="1800" dirty="0"/>
              <a:t>Sends geolocated poverty data back to your local browser for processing</a:t>
            </a:r>
          </a:p>
          <a:p>
            <a:pPr>
              <a:spcAft>
                <a:spcPts val="600"/>
              </a:spcAft>
            </a:pPr>
            <a:r>
              <a:rPr lang="en-US" sz="1800" dirty="0"/>
              <a:t>Does not share student data with NCES; tool access is password protected</a:t>
            </a:r>
          </a:p>
          <a:p>
            <a:pPr>
              <a:spcAft>
                <a:spcPts val="600"/>
              </a:spcAft>
            </a:pPr>
            <a:r>
              <a:rPr lang="en-US" sz="1800" dirty="0"/>
              <a:t>Input (CSV file): </a:t>
            </a:r>
          </a:p>
          <a:p>
            <a:pPr lvl="1">
              <a:spcAft>
                <a:spcPts val="600"/>
              </a:spcAft>
            </a:pPr>
            <a:r>
              <a:rPr lang="en-US" sz="1600" dirty="0"/>
              <a:t>Geocoded address file with student ID, school ID, latitude, and longitude (5-digit minimum)</a:t>
            </a:r>
          </a:p>
          <a:p>
            <a:pPr>
              <a:spcAft>
                <a:spcPts val="600"/>
              </a:spcAft>
            </a:pPr>
            <a:r>
              <a:rPr lang="en-US" sz="1800" dirty="0"/>
              <a:t>Outputs (CSV files): </a:t>
            </a:r>
          </a:p>
          <a:p>
            <a:pPr lvl="1"/>
            <a:r>
              <a:rPr lang="en-US" sz="1600" dirty="0"/>
              <a:t>Student assignment: SIDE poverty estimate (0-1000) and standard error</a:t>
            </a:r>
          </a:p>
          <a:p>
            <a:pPr lvl="1"/>
            <a:r>
              <a:rPr lang="en-US" sz="1600" dirty="0"/>
              <a:t>School summary: mean, median, standard deviation, coefficient of variation, percent under 100, and percent under 130 </a:t>
            </a:r>
          </a:p>
        </p:txBody>
      </p:sp>
      <p:sp>
        <p:nvSpPr>
          <p:cNvPr id="3" name="Slide Number Placeholder 2">
            <a:extLst>
              <a:ext uri="{FF2B5EF4-FFF2-40B4-BE49-F238E27FC236}">
                <a16:creationId xmlns:a16="http://schemas.microsoft.com/office/drawing/2014/main" id="{20C62EF2-1CA8-094C-93C4-9002E73F7A8C}"/>
              </a:ext>
            </a:extLst>
          </p:cNvPr>
          <p:cNvSpPr>
            <a:spLocks noGrp="1"/>
          </p:cNvSpPr>
          <p:nvPr>
            <p:ph type="sldNum" sz="quarter" idx="12"/>
          </p:nvPr>
        </p:nvSpPr>
        <p:spPr/>
        <p:txBody>
          <a:bodyPr/>
          <a:lstStyle/>
          <a:p>
            <a:fld id="{BA8CF1B3-96A0-D24B-B5C9-B5B93FF4523E}" type="slidenum">
              <a:rPr lang="uk-UA" smtClean="0"/>
              <a:pPr/>
              <a:t>7</a:t>
            </a:fld>
            <a:endParaRPr lang="uk-UA" dirty="0"/>
          </a:p>
        </p:txBody>
      </p:sp>
    </p:spTree>
    <p:extLst>
      <p:ext uri="{BB962C8B-B14F-4D97-AF65-F5344CB8AC3E}">
        <p14:creationId xmlns:p14="http://schemas.microsoft.com/office/powerpoint/2010/main" val="1049768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BD085-EA79-1D41-88C7-FAF2114C1B39}"/>
              </a:ext>
            </a:extLst>
          </p:cNvPr>
          <p:cNvSpPr>
            <a:spLocks noGrp="1"/>
          </p:cNvSpPr>
          <p:nvPr>
            <p:ph type="ctrTitle"/>
          </p:nvPr>
        </p:nvSpPr>
        <p:spPr/>
        <p:txBody>
          <a:bodyPr/>
          <a:lstStyle/>
          <a:p>
            <a:r>
              <a:rPr lang="en-US" dirty="0"/>
              <a:t>Initial Input: Student File</a:t>
            </a:r>
          </a:p>
        </p:txBody>
      </p:sp>
      <p:pic>
        <p:nvPicPr>
          <p:cNvPr id="6" name="Picture 5" descr="Image of data file containing student ID, latitude, longitude, school ID, and school name values">
            <a:extLst>
              <a:ext uri="{FF2B5EF4-FFF2-40B4-BE49-F238E27FC236}">
                <a16:creationId xmlns:a16="http://schemas.microsoft.com/office/drawing/2014/main" id="{CA262D00-3605-461C-912E-3ACB29AED92C}"/>
              </a:ext>
            </a:extLst>
          </p:cNvPr>
          <p:cNvPicPr>
            <a:picLocks noChangeAspect="1"/>
          </p:cNvPicPr>
          <p:nvPr/>
        </p:nvPicPr>
        <p:blipFill rotWithShape="1">
          <a:blip r:embed="rId3"/>
          <a:srcRect r="20280"/>
          <a:stretch/>
        </p:blipFill>
        <p:spPr>
          <a:xfrm>
            <a:off x="4385438" y="531751"/>
            <a:ext cx="2396362" cy="3856297"/>
          </a:xfrm>
          <a:prstGeom prst="rect">
            <a:avLst/>
          </a:prstGeom>
        </p:spPr>
      </p:pic>
      <p:sp>
        <p:nvSpPr>
          <p:cNvPr id="3" name="Slide Number Placeholder 2">
            <a:extLst>
              <a:ext uri="{FF2B5EF4-FFF2-40B4-BE49-F238E27FC236}">
                <a16:creationId xmlns:a16="http://schemas.microsoft.com/office/drawing/2014/main" id="{B59038D1-EEE9-3B46-AF01-5A393D54155B}"/>
              </a:ext>
            </a:extLst>
          </p:cNvPr>
          <p:cNvSpPr>
            <a:spLocks noGrp="1"/>
          </p:cNvSpPr>
          <p:nvPr>
            <p:ph type="sldNum" sz="quarter" idx="12"/>
          </p:nvPr>
        </p:nvSpPr>
        <p:spPr/>
        <p:txBody>
          <a:bodyPr/>
          <a:lstStyle/>
          <a:p>
            <a:fld id="{BA8CF1B3-96A0-D24B-B5C9-B5B93FF4523E}" type="slidenum">
              <a:rPr lang="uk-UA" smtClean="0"/>
              <a:pPr/>
              <a:t>8</a:t>
            </a:fld>
            <a:endParaRPr lang="uk-UA" dirty="0"/>
          </a:p>
        </p:txBody>
      </p:sp>
    </p:spTree>
    <p:extLst>
      <p:ext uri="{BB962C8B-B14F-4D97-AF65-F5344CB8AC3E}">
        <p14:creationId xmlns:p14="http://schemas.microsoft.com/office/powerpoint/2010/main" val="3572561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15EA63-0EC3-3C45-ADFF-53B6B0696BA1}"/>
              </a:ext>
            </a:extLst>
          </p:cNvPr>
          <p:cNvSpPr>
            <a:spLocks noGrp="1"/>
          </p:cNvSpPr>
          <p:nvPr>
            <p:ph type="ctrTitle"/>
          </p:nvPr>
        </p:nvSpPr>
        <p:spPr/>
        <p:txBody>
          <a:bodyPr/>
          <a:lstStyle/>
          <a:p>
            <a:r>
              <a:rPr lang="en-US" dirty="0"/>
              <a:t>Resulting Output</a:t>
            </a:r>
          </a:p>
        </p:txBody>
      </p:sp>
      <p:sp>
        <p:nvSpPr>
          <p:cNvPr id="14" name="TextBox 13">
            <a:extLst>
              <a:ext uri="{FF2B5EF4-FFF2-40B4-BE49-F238E27FC236}">
                <a16:creationId xmlns:a16="http://schemas.microsoft.com/office/drawing/2014/main" id="{2F079D37-795E-402D-832A-812F4E2D039B}"/>
              </a:ext>
            </a:extLst>
          </p:cNvPr>
          <p:cNvSpPr txBox="1"/>
          <p:nvPr/>
        </p:nvSpPr>
        <p:spPr>
          <a:xfrm>
            <a:off x="3463532" y="407154"/>
            <a:ext cx="1219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76F7F"/>
                </a:solidFill>
                <a:effectLst/>
                <a:uLnTx/>
                <a:uFillTx/>
                <a:latin typeface="Times New Roman" panose="02020603050405020304" pitchFamily="18" charset="0"/>
                <a:ea typeface="+mn-ea"/>
                <a:cs typeface="Times New Roman" panose="02020603050405020304" pitchFamily="18" charset="0"/>
              </a:rPr>
              <a:t>Original student items</a:t>
            </a:r>
          </a:p>
        </p:txBody>
      </p:sp>
      <p:sp>
        <p:nvSpPr>
          <p:cNvPr id="13" name="TextBox 12">
            <a:extLst>
              <a:ext uri="{FF2B5EF4-FFF2-40B4-BE49-F238E27FC236}">
                <a16:creationId xmlns:a16="http://schemas.microsoft.com/office/drawing/2014/main" id="{032B524C-FE57-4B2F-A0FA-8BFF93B3532C}"/>
              </a:ext>
            </a:extLst>
          </p:cNvPr>
          <p:cNvSpPr txBox="1"/>
          <p:nvPr/>
        </p:nvSpPr>
        <p:spPr>
          <a:xfrm>
            <a:off x="4786967" y="383610"/>
            <a:ext cx="1419765" cy="523220"/>
          </a:xfrm>
          <a:prstGeom prst="rect">
            <a:avLst/>
          </a:prstGeom>
          <a:noFill/>
        </p:spPr>
        <p:txBody>
          <a:bodyPr wrap="square" rtlCol="0">
            <a:spAutoFit/>
          </a:bodyPr>
          <a:lstStyle/>
          <a:p>
            <a:pPr marL="0" marR="0" lvl="0" indent="0" algn="ctr" defTabSz="511948"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srgbClr val="576F7F"/>
                </a:solidFill>
                <a:effectLst/>
                <a:uLnTx/>
                <a:uFillTx/>
                <a:latin typeface="Times New Roman" panose="02020603050405020304" pitchFamily="18" charset="0"/>
                <a:ea typeface="+mn-ea"/>
                <a:cs typeface="Times New Roman" panose="02020603050405020304" pitchFamily="18" charset="0"/>
              </a:rPr>
              <a:t>New </a:t>
            </a:r>
            <a:r>
              <a:rPr lang="en-US" sz="1400" dirty="0">
                <a:solidFill>
                  <a:srgbClr val="576F7F"/>
                </a:solidFill>
                <a:latin typeface="Times New Roman" panose="02020603050405020304" pitchFamily="18" charset="0"/>
                <a:cs typeface="Times New Roman" panose="02020603050405020304" pitchFamily="18" charset="0"/>
              </a:rPr>
              <a:t>poverty estimates</a:t>
            </a:r>
            <a:r>
              <a:rPr kumimoji="0" lang="en-US" sz="1400" b="0" i="0" u="none" strike="noStrike" kern="1200" cap="none" spc="0" normalizeH="0" baseline="0" noProof="0" dirty="0">
                <a:ln>
                  <a:noFill/>
                </a:ln>
                <a:solidFill>
                  <a:srgbClr val="576F7F"/>
                </a:solidFill>
                <a:effectLst/>
                <a:uLnTx/>
                <a:uFillTx/>
                <a:latin typeface="Times New Roman" panose="02020603050405020304" pitchFamily="18" charset="0"/>
                <a:ea typeface="+mn-ea"/>
                <a:cs typeface="Times New Roman" panose="02020603050405020304" pitchFamily="18" charset="0"/>
              </a:rPr>
              <a:t> </a:t>
            </a:r>
          </a:p>
        </p:txBody>
      </p:sp>
      <p:pic>
        <p:nvPicPr>
          <p:cNvPr id="7" name="Picture 6" descr="Image of student data file with IPR estimates included">
            <a:extLst>
              <a:ext uri="{FF2B5EF4-FFF2-40B4-BE49-F238E27FC236}">
                <a16:creationId xmlns:a16="http://schemas.microsoft.com/office/drawing/2014/main" id="{29D09848-7614-4FB4-8EBC-4E03D8FD5D5F}"/>
              </a:ext>
            </a:extLst>
          </p:cNvPr>
          <p:cNvPicPr>
            <a:picLocks noChangeAspect="1"/>
          </p:cNvPicPr>
          <p:nvPr/>
        </p:nvPicPr>
        <p:blipFill>
          <a:blip r:embed="rId3"/>
          <a:stretch>
            <a:fillRect/>
          </a:stretch>
        </p:blipFill>
        <p:spPr>
          <a:xfrm>
            <a:off x="2895600" y="915718"/>
            <a:ext cx="2814307" cy="3610426"/>
          </a:xfrm>
          <a:prstGeom prst="rect">
            <a:avLst/>
          </a:prstGeom>
        </p:spPr>
      </p:pic>
      <p:sp>
        <p:nvSpPr>
          <p:cNvPr id="9" name="Rectangle 8">
            <a:extLst>
              <a:ext uri="{FF2B5EF4-FFF2-40B4-BE49-F238E27FC236}">
                <a16:creationId xmlns:a16="http://schemas.microsoft.com/office/drawing/2014/main" id="{07BF6B14-3FEB-41E4-B40B-4000AB902BC2}"/>
              </a:ext>
              <a:ext uri="{C183D7F6-B498-43B3-948B-1728B52AA6E4}">
                <adec:decorative xmlns:adec="http://schemas.microsoft.com/office/drawing/2017/decorative" val="1"/>
              </a:ext>
            </a:extLst>
          </p:cNvPr>
          <p:cNvSpPr/>
          <p:nvPr/>
        </p:nvSpPr>
        <p:spPr>
          <a:xfrm>
            <a:off x="2903822" y="930374"/>
            <a:ext cx="2201577" cy="3610426"/>
          </a:xfrm>
          <a:prstGeom prst="rect">
            <a:avLst/>
          </a:prstGeom>
          <a:solidFill>
            <a:schemeClr val="bg1">
              <a:lumMod val="6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E1EFF9C4-13E0-416C-BB31-5ADF0F2942C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825732" y="885816"/>
            <a:ext cx="485235" cy="3640327"/>
          </a:xfrm>
          <a:prstGeom prst="rect">
            <a:avLst/>
          </a:prstGeom>
        </p:spPr>
      </p:pic>
      <p:sp>
        <p:nvSpPr>
          <p:cNvPr id="12" name="TextBox 11">
            <a:extLst>
              <a:ext uri="{FF2B5EF4-FFF2-40B4-BE49-F238E27FC236}">
                <a16:creationId xmlns:a16="http://schemas.microsoft.com/office/drawing/2014/main" id="{9271C6C0-9267-40FA-915E-5DAE6F5E520B}"/>
              </a:ext>
            </a:extLst>
          </p:cNvPr>
          <p:cNvSpPr txBox="1"/>
          <p:nvPr/>
        </p:nvSpPr>
        <p:spPr>
          <a:xfrm>
            <a:off x="6491684" y="479189"/>
            <a:ext cx="223137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76F7F"/>
                </a:solidFill>
                <a:effectLst/>
                <a:uLnTx/>
                <a:uFillTx/>
                <a:latin typeface="Times New Roman" panose="02020603050405020304" pitchFamily="18" charset="0"/>
                <a:ea typeface="+mn-ea"/>
                <a:cs typeface="Times New Roman" panose="02020603050405020304" pitchFamily="18" charset="0"/>
              </a:rPr>
              <a:t>School </a:t>
            </a:r>
            <a:r>
              <a:rPr lang="en-US" sz="1400" dirty="0">
                <a:solidFill>
                  <a:srgbClr val="576F7F"/>
                </a:solidFill>
                <a:latin typeface="Times New Roman" panose="02020603050405020304" pitchFamily="18" charset="0"/>
                <a:cs typeface="Times New Roman" panose="02020603050405020304" pitchFamily="18" charset="0"/>
              </a:rPr>
              <a:t>poverty estimate</a:t>
            </a:r>
            <a:r>
              <a:rPr kumimoji="0" lang="en-US" sz="1400" b="0" i="0" u="none" strike="noStrike" kern="1200" cap="none" spc="0" normalizeH="0" baseline="0" noProof="0" dirty="0">
                <a:ln>
                  <a:noFill/>
                </a:ln>
                <a:solidFill>
                  <a:srgbClr val="576F7F"/>
                </a:solidFill>
                <a:effectLst/>
                <a:uLnTx/>
                <a:uFillTx/>
                <a:latin typeface="Times New Roman" panose="02020603050405020304" pitchFamily="18" charset="0"/>
                <a:ea typeface="+mn-ea"/>
                <a:cs typeface="Times New Roman" panose="02020603050405020304" pitchFamily="18" charset="0"/>
              </a:rPr>
              <a:t> summary</a:t>
            </a:r>
          </a:p>
        </p:txBody>
      </p:sp>
      <p:pic>
        <p:nvPicPr>
          <p:cNvPr id="11" name="Picture 10" descr="Image of data file showing school summary statistics">
            <a:extLst>
              <a:ext uri="{FF2B5EF4-FFF2-40B4-BE49-F238E27FC236}">
                <a16:creationId xmlns:a16="http://schemas.microsoft.com/office/drawing/2014/main" id="{DA5DE208-9CBA-4760-8FD9-5279B4AED4B9}"/>
              </a:ext>
            </a:extLst>
          </p:cNvPr>
          <p:cNvPicPr>
            <a:picLocks noChangeAspect="1"/>
          </p:cNvPicPr>
          <p:nvPr/>
        </p:nvPicPr>
        <p:blipFill>
          <a:blip r:embed="rId5"/>
          <a:stretch>
            <a:fillRect/>
          </a:stretch>
        </p:blipFill>
        <p:spPr>
          <a:xfrm>
            <a:off x="6359132" y="994027"/>
            <a:ext cx="2764775" cy="663323"/>
          </a:xfrm>
          <a:prstGeom prst="rect">
            <a:avLst/>
          </a:prstGeom>
        </p:spPr>
      </p:pic>
      <p:sp>
        <p:nvSpPr>
          <p:cNvPr id="2" name="Slide Number Placeholder 1">
            <a:extLst>
              <a:ext uri="{FF2B5EF4-FFF2-40B4-BE49-F238E27FC236}">
                <a16:creationId xmlns:a16="http://schemas.microsoft.com/office/drawing/2014/main" id="{B2A7F1BE-F600-2640-8A1D-F06DABFD55A7}"/>
              </a:ext>
            </a:extLst>
          </p:cNvPr>
          <p:cNvSpPr>
            <a:spLocks noGrp="1"/>
          </p:cNvSpPr>
          <p:nvPr>
            <p:ph type="sldNum" sz="quarter" idx="12"/>
          </p:nvPr>
        </p:nvSpPr>
        <p:spPr/>
        <p:txBody>
          <a:bodyPr/>
          <a:lstStyle/>
          <a:p>
            <a:fld id="{BA8CF1B3-96A0-D24B-B5C9-B5B93FF4523E}" type="slidenum">
              <a:rPr lang="uk-UA" smtClean="0"/>
              <a:pPr/>
              <a:t>9</a:t>
            </a:fld>
            <a:endParaRPr lang="uk-UA" dirty="0"/>
          </a:p>
        </p:txBody>
      </p:sp>
    </p:spTree>
    <p:extLst>
      <p:ext uri="{BB962C8B-B14F-4D97-AF65-F5344CB8AC3E}">
        <p14:creationId xmlns:p14="http://schemas.microsoft.com/office/powerpoint/2010/main" val="566034841"/>
      </p:ext>
    </p:extLst>
  </p:cSld>
  <p:clrMapOvr>
    <a:masterClrMapping/>
  </p:clrMapOvr>
</p:sld>
</file>

<file path=ppt/theme/theme1.xml><?xml version="1.0" encoding="utf-8"?>
<a:theme xmlns:a="http://schemas.openxmlformats.org/drawingml/2006/main" name="3_Custom Design">
  <a:themeElements>
    <a:clrScheme name="Maximus 11">
      <a:dk1>
        <a:sysClr val="windowText" lastClr="000000"/>
      </a:dk1>
      <a:lt1>
        <a:sysClr val="window" lastClr="FFFFFF"/>
      </a:lt1>
      <a:dk2>
        <a:srgbClr val="9CA4A7"/>
      </a:dk2>
      <a:lt2>
        <a:srgbClr val="AF272F"/>
      </a:lt2>
      <a:accent1>
        <a:srgbClr val="5B6770"/>
      </a:accent1>
      <a:accent2>
        <a:srgbClr val="A2AAAD"/>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Custom Design">
  <a:themeElements>
    <a:clrScheme name="Maximus 11">
      <a:dk1>
        <a:sysClr val="windowText" lastClr="000000"/>
      </a:dk1>
      <a:lt1>
        <a:sysClr val="window" lastClr="FFFFFF"/>
      </a:lt1>
      <a:dk2>
        <a:srgbClr val="9CA4A7"/>
      </a:dk2>
      <a:lt2>
        <a:srgbClr val="AF272F"/>
      </a:lt2>
      <a:accent1>
        <a:srgbClr val="5B6770"/>
      </a:accent1>
      <a:accent2>
        <a:srgbClr val="A2AAAD"/>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VDOE">
  <a:themeElements>
    <a:clrScheme name="VDOE">
      <a:dk1>
        <a:sysClr val="windowText" lastClr="000000"/>
      </a:dk1>
      <a:lt1>
        <a:sysClr val="window" lastClr="FFFFFF"/>
      </a:lt1>
      <a:dk2>
        <a:srgbClr val="101820"/>
      </a:dk2>
      <a:lt2>
        <a:srgbClr val="F1E6B2"/>
      </a:lt2>
      <a:accent1>
        <a:srgbClr val="D50032"/>
      </a:accent1>
      <a:accent2>
        <a:srgbClr val="101820"/>
      </a:accent2>
      <a:accent3>
        <a:srgbClr val="FFC72C"/>
      </a:accent3>
      <a:accent4>
        <a:srgbClr val="F1E6B2"/>
      </a:accent4>
      <a:accent5>
        <a:srgbClr val="259591"/>
      </a:accent5>
      <a:accent6>
        <a:srgbClr val="7F7F7F"/>
      </a:accent6>
      <a:hlink>
        <a:srgbClr val="D50032"/>
      </a:hlink>
      <a:folHlink>
        <a:srgbClr val="000000"/>
      </a:folHlink>
    </a:clrScheme>
    <a:fontScheme name="VDOE">
      <a:majorFont>
        <a:latin typeface="Trebuchet MS"/>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017 SCDE_Presentatio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CD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idescreen [Read-Only]" id="{516DFB8F-F69C-4AFE-86B7-AFCDD41D5482}" vid="{046585DE-909D-424B-B98F-8D9B238EDBB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D4E8FD4697711438D52B25333D8E504" ma:contentTypeVersion="15" ma:contentTypeDescription="Create a new document." ma:contentTypeScope="" ma:versionID="f1e98df0ca3abd723ef128af6ee56422">
  <xsd:schema xmlns:xsd="http://www.w3.org/2001/XMLSchema" xmlns:xs="http://www.w3.org/2001/XMLSchema" xmlns:p="http://schemas.microsoft.com/office/2006/metadata/properties" xmlns:ns1="http://schemas.microsoft.com/sharepoint/v3" xmlns:ns3="47f1a980-35b9-49a3-ab5b-abb7954c10c5" xmlns:ns4="a08a7680-0b68-49e2-8450-1b02b5cc56f1" targetNamespace="http://schemas.microsoft.com/office/2006/metadata/properties" ma:root="true" ma:fieldsID="27f5e2764d4676c59f87cab99ac71f09" ns1:_="" ns3:_="" ns4:_="">
    <xsd:import namespace="http://schemas.microsoft.com/sharepoint/v3"/>
    <xsd:import namespace="47f1a980-35b9-49a3-ab5b-abb7954c10c5"/>
    <xsd:import namespace="a08a7680-0b68-49e2-8450-1b02b5cc56f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1:_ip_UnifiedCompliancePolicyProperties" minOccurs="0"/>
                <xsd:element ref="ns1:_ip_UnifiedCompliancePolicyUIAction"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description="" ma:hidden="true" ma:internalName="_ip_UnifiedCompliancePolicyProperties">
      <xsd:simpleType>
        <xsd:restriction base="dms:Note"/>
      </xsd:simpleType>
    </xsd:element>
    <xsd:element name="_ip_UnifiedCompliancePolicyUIAction" ma:index="14"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f1a980-35b9-49a3-ab5b-abb7954c10c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8a7680-0b68-49e2-8450-1b02b5cc56f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9BC953-2D66-424C-931F-A7A22FEF9084}">
  <ds:schemaRefs>
    <ds:schemaRef ds:uri="http://purl.org/dc/elements/1.1/"/>
    <ds:schemaRef ds:uri="http://schemas.microsoft.com/sharepoint/v3"/>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a08a7680-0b68-49e2-8450-1b02b5cc56f1"/>
    <ds:schemaRef ds:uri="47f1a980-35b9-49a3-ab5b-abb7954c10c5"/>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198C928A-5F25-4B60-941A-A2C4304664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7f1a980-35b9-49a3-ab5b-abb7954c10c5"/>
    <ds:schemaRef ds:uri="a08a7680-0b68-49e2-8450-1b02b5cc56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F0AB1D-5D87-40EE-AB81-D071F45265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62644</TotalTime>
  <Words>1907</Words>
  <Application>Microsoft Macintosh PowerPoint</Application>
  <PresentationFormat>On-screen Show (16:9)</PresentationFormat>
  <Paragraphs>212</Paragraphs>
  <Slides>32</Slides>
  <Notes>10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32</vt:i4>
      </vt:variant>
    </vt:vector>
  </HeadingPairs>
  <TitlesOfParts>
    <vt:vector size="42" baseType="lpstr">
      <vt:lpstr>Arial</vt:lpstr>
      <vt:lpstr>Calibri</vt:lpstr>
      <vt:lpstr>Courier New</vt:lpstr>
      <vt:lpstr>Times New Roman</vt:lpstr>
      <vt:lpstr>Trebuchet MS</vt:lpstr>
      <vt:lpstr>Wingdings</vt:lpstr>
      <vt:lpstr>3_Custom Design</vt:lpstr>
      <vt:lpstr>4_Custom Design</vt:lpstr>
      <vt:lpstr>VDOE</vt:lpstr>
      <vt:lpstr>2017 SCDE_Presentation-Template</vt:lpstr>
      <vt:lpstr>School-Level Poverty Measures: An Exploratory Pilot Project</vt:lpstr>
      <vt:lpstr>School-Level Poverty Measures: An Exploratory Pilot Project</vt:lpstr>
      <vt:lpstr>Session Overview</vt:lpstr>
      <vt:lpstr>Purpose of the Session</vt:lpstr>
      <vt:lpstr>School-Level Poverty Measure Testing Overview</vt:lpstr>
      <vt:lpstr>Subgroups</vt:lpstr>
      <vt:lpstr>BlindSIDE Poverty Assignment Tool </vt:lpstr>
      <vt:lpstr>Initial Input: Student File</vt:lpstr>
      <vt:lpstr>Resulting Output</vt:lpstr>
      <vt:lpstr>State Panel Perspective</vt:lpstr>
      <vt:lpstr>South Carolina Context</vt:lpstr>
      <vt:lpstr>Homogenous Student Information System</vt:lpstr>
      <vt:lpstr>Homogenous Validation System</vt:lpstr>
      <vt:lpstr>Geocoding</vt:lpstr>
      <vt:lpstr>Rooftop Geocoding and e-911</vt:lpstr>
      <vt:lpstr>Communicating With Local Districts</vt:lpstr>
      <vt:lpstr>Contact Information</vt:lpstr>
      <vt:lpstr>Virginia  and  the Poverty Study</vt:lpstr>
      <vt:lpstr>Collecting Student-Level Data in Virginia </vt:lpstr>
      <vt:lpstr>Major Student-Level Data Collections</vt:lpstr>
      <vt:lpstr>Student Record Collection</vt:lpstr>
      <vt:lpstr>Student Address Data Elements</vt:lpstr>
      <vt:lpstr>Verification of the SRC Data</vt:lpstr>
      <vt:lpstr>Geocoding Addresses </vt:lpstr>
      <vt:lpstr>Geocoding Addresses </vt:lpstr>
      <vt:lpstr>VDOE’s Interest in Participating in the Study</vt:lpstr>
      <vt:lpstr>Research Questions for Virginia </vt:lpstr>
      <vt:lpstr>Next Steps for Virginia</vt:lpstr>
      <vt:lpstr>Resources</vt:lpstr>
      <vt:lpstr>Questions?</vt:lpstr>
      <vt:lpstr>Contacts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SLDS Webinar: School-Level Poverty Measures: An Exploratory Pilot Project</dc:title>
  <dc:subject>Data Use</dc:subject>
  <dc:creator>SLDS Grant Program</dc:creator>
  <cp:keywords>statewide longitudinal data system; SLDS; webinar; poverty; South Carolina; Virginia</cp:keywords>
  <dc:description/>
  <cp:lastModifiedBy>Laura Thompson</cp:lastModifiedBy>
  <cp:revision>1260</cp:revision>
  <cp:lastPrinted>2018-11-18T17:09:28Z</cp:lastPrinted>
  <dcterms:created xsi:type="dcterms:W3CDTF">2011-05-10T18:26:10Z</dcterms:created>
  <dcterms:modified xsi:type="dcterms:W3CDTF">2021-10-15T13:23:07Z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0x0101006D4E8FD4697711438D52B25333D8E504</vt:lpwstr>
  </property>
  <property fmtid="{D5CDD505-2E9C-101B-9397-08002B2CF9AE}" pid="3" name="_dlc_DocIdItemGuid">
    <vt:lpwstr>298874de-e473-4503-976e-72affc0abfd7</vt:lpwstr>
  </property>
  <property fmtid="{D5CDD505-2E9C-101B-9397-08002B2CF9AE}" pid="4" name="Language">
    <vt:lpwstr>English</vt:lpwstr>
  </property>
</Properties>
</file>